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5" r:id="rId5"/>
    <p:sldId id="280" r:id="rId6"/>
    <p:sldId id="279" r:id="rId7"/>
    <p:sldId id="276" r:id="rId8"/>
    <p:sldId id="283" r:id="rId9"/>
    <p:sldId id="274"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DF3E0-C1E3-8169-826A-1270A6427D6F}" v="145" dt="2026-04-27T13:06:14.710"/>
    <p1510:client id="{8A7B76EE-11E7-7C7B-FB7F-C74F40605EA4}" v="3" dt="2026-04-27T15:48:14.580"/>
    <p1510:client id="{EFE8DE25-01F6-5BCC-F35E-56124251B04A}" v="54" dt="2026-04-28T16:46:39.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650F3-A29C-4EB3-9F1E-006A525A10F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41DEE9FE-A8CA-4ABC-9EC2-708494483B2E}">
      <dgm:prSet/>
      <dgm:spPr/>
      <dgm:t>
        <a:bodyPr/>
        <a:lstStyle/>
        <a:p>
          <a:r>
            <a:rPr lang="en-US">
              <a:latin typeface="Aptos" panose="020B0004020202020204"/>
              <a:ea typeface="+mn-ea"/>
              <a:cs typeface="+mn-cs"/>
            </a:rPr>
            <a:t>ASL Interpreters</a:t>
          </a:r>
        </a:p>
      </dgm:t>
    </dgm:pt>
    <dgm:pt modelId="{65114CC1-73C6-44E2-8CF0-55FADCD1D51C}" type="parTrans" cxnId="{EAF47B49-AE88-40BA-A8D4-5C3EEAB4F7BA}">
      <dgm:prSet/>
      <dgm:spPr/>
      <dgm:t>
        <a:bodyPr/>
        <a:lstStyle/>
        <a:p>
          <a:endParaRPr lang="en-US"/>
        </a:p>
      </dgm:t>
    </dgm:pt>
    <dgm:pt modelId="{CF240D18-360C-4D73-AC2D-E2C8567B79B7}" type="sibTrans" cxnId="{EAF47B49-AE88-40BA-A8D4-5C3EEAB4F7BA}">
      <dgm:prSet/>
      <dgm:spPr/>
      <dgm:t>
        <a:bodyPr/>
        <a:lstStyle/>
        <a:p>
          <a:endParaRPr lang="en-US"/>
        </a:p>
      </dgm:t>
    </dgm:pt>
    <dgm:pt modelId="{E26FA3D7-54A4-4B62-AB11-B0532E93179A}">
      <dgm:prSet/>
      <dgm:spPr/>
      <dgm:t>
        <a:bodyPr/>
        <a:lstStyle/>
        <a:p>
          <a:r>
            <a:rPr lang="en-US">
              <a:latin typeface="Aptos" panose="020B0004020202020204"/>
              <a:ea typeface="+mn-ea"/>
              <a:cs typeface="+mn-cs"/>
            </a:rPr>
            <a:t>Seating Areas &amp; Accessibility</a:t>
          </a:r>
        </a:p>
      </dgm:t>
    </dgm:pt>
    <dgm:pt modelId="{5B19ABC0-F7DD-4D64-A1A9-25ACA0B87897}" type="parTrans" cxnId="{CFB56857-8AE4-4B08-8F2F-D9070046664E}">
      <dgm:prSet/>
      <dgm:spPr/>
      <dgm:t>
        <a:bodyPr/>
        <a:lstStyle/>
        <a:p>
          <a:endParaRPr lang="en-US"/>
        </a:p>
      </dgm:t>
    </dgm:pt>
    <dgm:pt modelId="{B9A6ECC5-DBA9-4500-B688-3D7BF49660EB}" type="sibTrans" cxnId="{CFB56857-8AE4-4B08-8F2F-D9070046664E}">
      <dgm:prSet/>
      <dgm:spPr/>
      <dgm:t>
        <a:bodyPr/>
        <a:lstStyle/>
        <a:p>
          <a:endParaRPr lang="en-US"/>
        </a:p>
      </dgm:t>
    </dgm:pt>
    <dgm:pt modelId="{B9B01470-B0A4-481F-93CA-3A36998C4EC4}">
      <dgm:prSet/>
      <dgm:spPr/>
      <dgm:t>
        <a:bodyPr/>
        <a:lstStyle/>
        <a:p>
          <a:r>
            <a:rPr lang="en-US">
              <a:latin typeface="Aptos" panose="020B0004020202020204"/>
              <a:ea typeface="+mn-ea"/>
              <a:cs typeface="+mn-cs"/>
            </a:rPr>
            <a:t>Disability Support from our Boards/Agencies</a:t>
          </a:r>
        </a:p>
      </dgm:t>
    </dgm:pt>
    <dgm:pt modelId="{DAB70F31-626D-4C3C-AD95-349A85149889}" type="parTrans" cxnId="{38CED8E2-29D6-48BA-A824-B1F66190F45E}">
      <dgm:prSet/>
      <dgm:spPr/>
      <dgm:t>
        <a:bodyPr/>
        <a:lstStyle/>
        <a:p>
          <a:endParaRPr lang="en-US"/>
        </a:p>
      </dgm:t>
    </dgm:pt>
    <dgm:pt modelId="{0124EB36-93E3-4513-9458-E9842B242155}" type="sibTrans" cxnId="{38CED8E2-29D6-48BA-A824-B1F66190F45E}">
      <dgm:prSet/>
      <dgm:spPr/>
      <dgm:t>
        <a:bodyPr/>
        <a:lstStyle/>
        <a:p>
          <a:endParaRPr lang="en-US"/>
        </a:p>
      </dgm:t>
    </dgm:pt>
    <dgm:pt modelId="{288AF266-6F23-4949-8932-40C561A6C6DD}">
      <dgm:prSet/>
      <dgm:spPr/>
      <dgm:t>
        <a:bodyPr/>
        <a:lstStyle/>
        <a:p>
          <a:r>
            <a:rPr lang="en-US">
              <a:latin typeface="Aptos" panose="020B0004020202020204"/>
              <a:ea typeface="+mn-ea"/>
              <a:cs typeface="+mn-cs"/>
            </a:rPr>
            <a:t>Dietary Concerns – please note in registration </a:t>
          </a:r>
        </a:p>
      </dgm:t>
    </dgm:pt>
    <dgm:pt modelId="{22FC0EF8-78C3-4F9B-B540-D474F69029F1}" type="parTrans" cxnId="{0F1F0185-3E94-41DF-8CD7-C4704A8BF3B5}">
      <dgm:prSet/>
      <dgm:spPr/>
      <dgm:t>
        <a:bodyPr/>
        <a:lstStyle/>
        <a:p>
          <a:endParaRPr lang="en-US"/>
        </a:p>
      </dgm:t>
    </dgm:pt>
    <dgm:pt modelId="{BFAC58E1-27C1-4D74-BDC7-A986CFBC8C6E}" type="sibTrans" cxnId="{0F1F0185-3E94-41DF-8CD7-C4704A8BF3B5}">
      <dgm:prSet/>
      <dgm:spPr/>
      <dgm:t>
        <a:bodyPr/>
        <a:lstStyle/>
        <a:p>
          <a:endParaRPr lang="en-US"/>
        </a:p>
      </dgm:t>
    </dgm:pt>
    <dgm:pt modelId="{04365D8A-4CF4-4061-8F8A-CCA18636B65D}">
      <dgm:prSet/>
      <dgm:spPr/>
      <dgm:t>
        <a:bodyPr/>
        <a:lstStyle/>
        <a:p>
          <a:r>
            <a:rPr lang="en-US">
              <a:latin typeface="Aptos" panose="020B0004020202020204"/>
              <a:ea typeface="+mn-ea"/>
              <a:cs typeface="+mn-cs"/>
            </a:rPr>
            <a:t>Other Needs? Please alert us.</a:t>
          </a:r>
        </a:p>
      </dgm:t>
    </dgm:pt>
    <dgm:pt modelId="{ADE7878F-377B-40E8-A138-E97286CF5E7A}" type="parTrans" cxnId="{FDCC3B62-0A54-4CCD-8860-325FDC89DA02}">
      <dgm:prSet/>
      <dgm:spPr/>
      <dgm:t>
        <a:bodyPr/>
        <a:lstStyle/>
        <a:p>
          <a:endParaRPr lang="en-US"/>
        </a:p>
      </dgm:t>
    </dgm:pt>
    <dgm:pt modelId="{F1F51E63-1A7A-4830-B205-B29C80B28448}" type="sibTrans" cxnId="{FDCC3B62-0A54-4CCD-8860-325FDC89DA02}">
      <dgm:prSet/>
      <dgm:spPr/>
      <dgm:t>
        <a:bodyPr/>
        <a:lstStyle/>
        <a:p>
          <a:endParaRPr lang="en-US"/>
        </a:p>
      </dgm:t>
    </dgm:pt>
    <dgm:pt modelId="{A673DAD6-EEC7-4BB3-8BB5-7783EDA2470B}">
      <dgm:prSet phldr="0"/>
      <dgm:spPr/>
      <dgm:t>
        <a:bodyPr/>
        <a:lstStyle/>
        <a:p>
          <a:pPr rtl="0"/>
          <a:r>
            <a:rPr lang="en-US">
              <a:latin typeface="Aptos"/>
              <a:ea typeface="+mn-ea"/>
              <a:cs typeface="+mn-cs"/>
            </a:rPr>
            <a:t>Monitoring Report and Why It Matters</a:t>
          </a:r>
        </a:p>
      </dgm:t>
    </dgm:pt>
    <dgm:pt modelId="{63C915EF-68BC-4558-AD52-C0936D0966BB}" type="parTrans" cxnId="{848BA7DE-37F9-400A-981F-2598602C082F}">
      <dgm:prSet/>
      <dgm:spPr/>
    </dgm:pt>
    <dgm:pt modelId="{F642CA04-C3F1-466C-B53A-04CEA1B46207}" type="sibTrans" cxnId="{848BA7DE-37F9-400A-981F-2598602C082F}">
      <dgm:prSet/>
      <dgm:spPr/>
    </dgm:pt>
    <dgm:pt modelId="{507A965F-7C41-4A67-9630-FA058501B7DB}" type="pres">
      <dgm:prSet presAssocID="{969650F3-A29C-4EB3-9F1E-006A525A10F8}" presName="linear" presStyleCnt="0">
        <dgm:presLayoutVars>
          <dgm:animLvl val="lvl"/>
          <dgm:resizeHandles val="exact"/>
        </dgm:presLayoutVars>
      </dgm:prSet>
      <dgm:spPr/>
    </dgm:pt>
    <dgm:pt modelId="{3E510B6D-32F9-4D0A-B603-8B0C0710E47E}" type="pres">
      <dgm:prSet presAssocID="{41DEE9FE-A8CA-4ABC-9EC2-708494483B2E}" presName="parentText" presStyleLbl="node1" presStyleIdx="0" presStyleCnt="6">
        <dgm:presLayoutVars>
          <dgm:chMax val="0"/>
          <dgm:bulletEnabled val="1"/>
        </dgm:presLayoutVars>
      </dgm:prSet>
      <dgm:spPr/>
    </dgm:pt>
    <dgm:pt modelId="{E67B4DCA-F401-4E46-9BBE-58B7FA8273D0}" type="pres">
      <dgm:prSet presAssocID="{CF240D18-360C-4D73-AC2D-E2C8567B79B7}" presName="spacer" presStyleCnt="0"/>
      <dgm:spPr/>
    </dgm:pt>
    <dgm:pt modelId="{F9C913B5-9E8B-42DB-866D-C89758238054}" type="pres">
      <dgm:prSet presAssocID="{E26FA3D7-54A4-4B62-AB11-B0532E93179A}" presName="parentText" presStyleLbl="node1" presStyleIdx="1" presStyleCnt="6">
        <dgm:presLayoutVars>
          <dgm:chMax val="0"/>
          <dgm:bulletEnabled val="1"/>
        </dgm:presLayoutVars>
      </dgm:prSet>
      <dgm:spPr/>
    </dgm:pt>
    <dgm:pt modelId="{985DBC20-50F0-4D53-9AD4-2BADBD112574}" type="pres">
      <dgm:prSet presAssocID="{B9A6ECC5-DBA9-4500-B688-3D7BF49660EB}" presName="spacer" presStyleCnt="0"/>
      <dgm:spPr/>
    </dgm:pt>
    <dgm:pt modelId="{933AB623-DCDB-48DB-B66A-0D4977395D47}" type="pres">
      <dgm:prSet presAssocID="{B9B01470-B0A4-481F-93CA-3A36998C4EC4}" presName="parentText" presStyleLbl="node1" presStyleIdx="2" presStyleCnt="6">
        <dgm:presLayoutVars>
          <dgm:chMax val="0"/>
          <dgm:bulletEnabled val="1"/>
        </dgm:presLayoutVars>
      </dgm:prSet>
      <dgm:spPr/>
    </dgm:pt>
    <dgm:pt modelId="{7F943B71-71F7-493A-856A-ADB381506F6E}" type="pres">
      <dgm:prSet presAssocID="{0124EB36-93E3-4513-9458-E9842B242155}" presName="spacer" presStyleCnt="0"/>
      <dgm:spPr/>
    </dgm:pt>
    <dgm:pt modelId="{D33F89C9-86B8-4BD3-B283-97601B357094}" type="pres">
      <dgm:prSet presAssocID="{288AF266-6F23-4949-8932-40C561A6C6DD}" presName="parentText" presStyleLbl="node1" presStyleIdx="3" presStyleCnt="6">
        <dgm:presLayoutVars>
          <dgm:chMax val="0"/>
          <dgm:bulletEnabled val="1"/>
        </dgm:presLayoutVars>
      </dgm:prSet>
      <dgm:spPr/>
    </dgm:pt>
    <dgm:pt modelId="{348B9822-54C9-4FCF-9822-9CBF5E4B9100}" type="pres">
      <dgm:prSet presAssocID="{BFAC58E1-27C1-4D74-BDC7-A986CFBC8C6E}" presName="spacer" presStyleCnt="0"/>
      <dgm:spPr/>
    </dgm:pt>
    <dgm:pt modelId="{91BDE8B1-9249-47AB-AF29-3390917C0614}" type="pres">
      <dgm:prSet presAssocID="{04365D8A-4CF4-4061-8F8A-CCA18636B65D}" presName="parentText" presStyleLbl="node1" presStyleIdx="4" presStyleCnt="6">
        <dgm:presLayoutVars>
          <dgm:chMax val="0"/>
          <dgm:bulletEnabled val="1"/>
        </dgm:presLayoutVars>
      </dgm:prSet>
      <dgm:spPr/>
    </dgm:pt>
    <dgm:pt modelId="{9C5B9C33-283D-4057-B5D7-3B03EABEEF7D}" type="pres">
      <dgm:prSet presAssocID="{F1F51E63-1A7A-4830-B205-B29C80B28448}" presName="spacer" presStyleCnt="0"/>
      <dgm:spPr/>
    </dgm:pt>
    <dgm:pt modelId="{4563BF01-B7FB-45DC-B99F-A74717CB803E}" type="pres">
      <dgm:prSet presAssocID="{A673DAD6-EEC7-4BB3-8BB5-7783EDA2470B}" presName="parentText" presStyleLbl="node1" presStyleIdx="5" presStyleCnt="6">
        <dgm:presLayoutVars>
          <dgm:chMax val="0"/>
          <dgm:bulletEnabled val="1"/>
        </dgm:presLayoutVars>
      </dgm:prSet>
      <dgm:spPr/>
    </dgm:pt>
  </dgm:ptLst>
  <dgm:cxnLst>
    <dgm:cxn modelId="{B1C9291C-5F0B-468D-AFF7-5D9881172A94}" type="presOf" srcId="{41DEE9FE-A8CA-4ABC-9EC2-708494483B2E}" destId="{3E510B6D-32F9-4D0A-B603-8B0C0710E47E}" srcOrd="0" destOrd="0" presId="urn:microsoft.com/office/officeart/2005/8/layout/vList2"/>
    <dgm:cxn modelId="{FDCC3B62-0A54-4CCD-8860-325FDC89DA02}" srcId="{969650F3-A29C-4EB3-9F1E-006A525A10F8}" destId="{04365D8A-4CF4-4061-8F8A-CCA18636B65D}" srcOrd="4" destOrd="0" parTransId="{ADE7878F-377B-40E8-A138-E97286CF5E7A}" sibTransId="{F1F51E63-1A7A-4830-B205-B29C80B28448}"/>
    <dgm:cxn modelId="{EAF47B49-AE88-40BA-A8D4-5C3EEAB4F7BA}" srcId="{969650F3-A29C-4EB3-9F1E-006A525A10F8}" destId="{41DEE9FE-A8CA-4ABC-9EC2-708494483B2E}" srcOrd="0" destOrd="0" parTransId="{65114CC1-73C6-44E2-8CF0-55FADCD1D51C}" sibTransId="{CF240D18-360C-4D73-AC2D-E2C8567B79B7}"/>
    <dgm:cxn modelId="{04F99C4C-E155-4A74-B20C-78EF71D88EF9}" type="presOf" srcId="{B9B01470-B0A4-481F-93CA-3A36998C4EC4}" destId="{933AB623-DCDB-48DB-B66A-0D4977395D47}" srcOrd="0" destOrd="0" presId="urn:microsoft.com/office/officeart/2005/8/layout/vList2"/>
    <dgm:cxn modelId="{CFB56857-8AE4-4B08-8F2F-D9070046664E}" srcId="{969650F3-A29C-4EB3-9F1E-006A525A10F8}" destId="{E26FA3D7-54A4-4B62-AB11-B0532E93179A}" srcOrd="1" destOrd="0" parTransId="{5B19ABC0-F7DD-4D64-A1A9-25ACA0B87897}" sibTransId="{B9A6ECC5-DBA9-4500-B688-3D7BF49660EB}"/>
    <dgm:cxn modelId="{0F1F0185-3E94-41DF-8CD7-C4704A8BF3B5}" srcId="{969650F3-A29C-4EB3-9F1E-006A525A10F8}" destId="{288AF266-6F23-4949-8932-40C561A6C6DD}" srcOrd="3" destOrd="0" parTransId="{22FC0EF8-78C3-4F9B-B540-D474F69029F1}" sibTransId="{BFAC58E1-27C1-4D74-BDC7-A986CFBC8C6E}"/>
    <dgm:cxn modelId="{5BE5DFA0-890E-44DA-B61C-770EEA522818}" type="presOf" srcId="{288AF266-6F23-4949-8932-40C561A6C6DD}" destId="{D33F89C9-86B8-4BD3-B283-97601B357094}" srcOrd="0" destOrd="0" presId="urn:microsoft.com/office/officeart/2005/8/layout/vList2"/>
    <dgm:cxn modelId="{B59399B4-A93B-4809-BFF3-4164938553D0}" type="presOf" srcId="{04365D8A-4CF4-4061-8F8A-CCA18636B65D}" destId="{91BDE8B1-9249-47AB-AF29-3390917C0614}" srcOrd="0" destOrd="0" presId="urn:microsoft.com/office/officeart/2005/8/layout/vList2"/>
    <dgm:cxn modelId="{8475DDB6-B226-4E5D-BA42-72EB37BB74DE}" type="presOf" srcId="{E26FA3D7-54A4-4B62-AB11-B0532E93179A}" destId="{F9C913B5-9E8B-42DB-866D-C89758238054}" srcOrd="0" destOrd="0" presId="urn:microsoft.com/office/officeart/2005/8/layout/vList2"/>
    <dgm:cxn modelId="{17E78CB7-E846-42E7-B4CD-6D9A8048DA3F}" type="presOf" srcId="{A673DAD6-EEC7-4BB3-8BB5-7783EDA2470B}" destId="{4563BF01-B7FB-45DC-B99F-A74717CB803E}" srcOrd="0" destOrd="0" presId="urn:microsoft.com/office/officeart/2005/8/layout/vList2"/>
    <dgm:cxn modelId="{ECCC76DD-DC9D-4537-90C8-BB7201CFEF8A}" type="presOf" srcId="{969650F3-A29C-4EB3-9F1E-006A525A10F8}" destId="{507A965F-7C41-4A67-9630-FA058501B7DB}" srcOrd="0" destOrd="0" presId="urn:microsoft.com/office/officeart/2005/8/layout/vList2"/>
    <dgm:cxn modelId="{848BA7DE-37F9-400A-981F-2598602C082F}" srcId="{969650F3-A29C-4EB3-9F1E-006A525A10F8}" destId="{A673DAD6-EEC7-4BB3-8BB5-7783EDA2470B}" srcOrd="5" destOrd="0" parTransId="{63C915EF-68BC-4558-AD52-C0936D0966BB}" sibTransId="{F642CA04-C3F1-466C-B53A-04CEA1B46207}"/>
    <dgm:cxn modelId="{38CED8E2-29D6-48BA-A824-B1F66190F45E}" srcId="{969650F3-A29C-4EB3-9F1E-006A525A10F8}" destId="{B9B01470-B0A4-481F-93CA-3A36998C4EC4}" srcOrd="2" destOrd="0" parTransId="{DAB70F31-626D-4C3C-AD95-349A85149889}" sibTransId="{0124EB36-93E3-4513-9458-E9842B242155}"/>
    <dgm:cxn modelId="{ED705B3A-329A-4FF7-B07D-2D0CFE898E08}" type="presParOf" srcId="{507A965F-7C41-4A67-9630-FA058501B7DB}" destId="{3E510B6D-32F9-4D0A-B603-8B0C0710E47E}" srcOrd="0" destOrd="0" presId="urn:microsoft.com/office/officeart/2005/8/layout/vList2"/>
    <dgm:cxn modelId="{E1E6BF2C-0FDF-4053-A1C0-B25EFE3B66EE}" type="presParOf" srcId="{507A965F-7C41-4A67-9630-FA058501B7DB}" destId="{E67B4DCA-F401-4E46-9BBE-58B7FA8273D0}" srcOrd="1" destOrd="0" presId="urn:microsoft.com/office/officeart/2005/8/layout/vList2"/>
    <dgm:cxn modelId="{D5E8E7E8-D13B-42B5-B280-B54E8DA0634C}" type="presParOf" srcId="{507A965F-7C41-4A67-9630-FA058501B7DB}" destId="{F9C913B5-9E8B-42DB-866D-C89758238054}" srcOrd="2" destOrd="0" presId="urn:microsoft.com/office/officeart/2005/8/layout/vList2"/>
    <dgm:cxn modelId="{4B7FD369-B784-4258-BBED-9C208FCF03A6}" type="presParOf" srcId="{507A965F-7C41-4A67-9630-FA058501B7DB}" destId="{985DBC20-50F0-4D53-9AD4-2BADBD112574}" srcOrd="3" destOrd="0" presId="urn:microsoft.com/office/officeart/2005/8/layout/vList2"/>
    <dgm:cxn modelId="{B191A64A-6F75-4370-8959-5E863852CB69}" type="presParOf" srcId="{507A965F-7C41-4A67-9630-FA058501B7DB}" destId="{933AB623-DCDB-48DB-B66A-0D4977395D47}" srcOrd="4" destOrd="0" presId="urn:microsoft.com/office/officeart/2005/8/layout/vList2"/>
    <dgm:cxn modelId="{869A9EEA-A56C-4D45-88CE-9501A05BA82D}" type="presParOf" srcId="{507A965F-7C41-4A67-9630-FA058501B7DB}" destId="{7F943B71-71F7-493A-856A-ADB381506F6E}" srcOrd="5" destOrd="0" presId="urn:microsoft.com/office/officeart/2005/8/layout/vList2"/>
    <dgm:cxn modelId="{E2A6FAD7-6914-4A2D-8656-4CEC7F5B1CED}" type="presParOf" srcId="{507A965F-7C41-4A67-9630-FA058501B7DB}" destId="{D33F89C9-86B8-4BD3-B283-97601B357094}" srcOrd="6" destOrd="0" presId="urn:microsoft.com/office/officeart/2005/8/layout/vList2"/>
    <dgm:cxn modelId="{74125419-5077-4595-AD0A-7FC023762CA3}" type="presParOf" srcId="{507A965F-7C41-4A67-9630-FA058501B7DB}" destId="{348B9822-54C9-4FCF-9822-9CBF5E4B9100}" srcOrd="7" destOrd="0" presId="urn:microsoft.com/office/officeart/2005/8/layout/vList2"/>
    <dgm:cxn modelId="{06348E15-7A3A-4A91-873B-CF580D3ACFC2}" type="presParOf" srcId="{507A965F-7C41-4A67-9630-FA058501B7DB}" destId="{91BDE8B1-9249-47AB-AF29-3390917C0614}" srcOrd="8" destOrd="0" presId="urn:microsoft.com/office/officeart/2005/8/layout/vList2"/>
    <dgm:cxn modelId="{B5D9A00A-042D-436D-92B0-6C5FF35FD5B5}" type="presParOf" srcId="{507A965F-7C41-4A67-9630-FA058501B7DB}" destId="{9C5B9C33-283D-4057-B5D7-3B03EABEEF7D}" srcOrd="9" destOrd="0" presId="urn:microsoft.com/office/officeart/2005/8/layout/vList2"/>
    <dgm:cxn modelId="{8E0544A7-150D-464C-8E4E-23852D9CEA5B}" type="presParOf" srcId="{507A965F-7C41-4A67-9630-FA058501B7DB}" destId="{4563BF01-B7FB-45DC-B99F-A74717CB803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7871B-4F50-433B-845C-4E8B5584D9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3DF0DE-D43F-4972-AC1A-2AC2BFB1B92F}">
      <dgm:prSet/>
      <dgm:spPr/>
      <dgm:t>
        <a:bodyPr/>
        <a:lstStyle/>
        <a:p>
          <a:pPr>
            <a:lnSpc>
              <a:spcPct val="100000"/>
            </a:lnSpc>
          </a:pPr>
          <a:r>
            <a:rPr lang="en-US" b="1"/>
            <a:t>ESSENTIAL INFORMATION:</a:t>
          </a:r>
          <a:br>
            <a:rPr lang="en-US" b="1"/>
          </a:br>
          <a:r>
            <a:rPr lang="en-US" b="1"/>
            <a:t>All Emergencies dial 911</a:t>
          </a:r>
          <a:br>
            <a:rPr lang="en-US" b="1"/>
          </a:br>
          <a:r>
            <a:rPr lang="en-US" b="1"/>
            <a:t>Cape Regional Medical Center 609.463.2000</a:t>
          </a:r>
          <a:endParaRPr lang="en-US"/>
        </a:p>
      </dgm:t>
    </dgm:pt>
    <dgm:pt modelId="{F1103599-AC73-4B30-8277-D7FEC03D8B44}" type="parTrans" cxnId="{1FBCB15A-9C46-4055-9EDE-A843D8AF2464}">
      <dgm:prSet/>
      <dgm:spPr/>
      <dgm:t>
        <a:bodyPr/>
        <a:lstStyle/>
        <a:p>
          <a:endParaRPr lang="en-US"/>
        </a:p>
      </dgm:t>
    </dgm:pt>
    <dgm:pt modelId="{F1FC8E60-EB86-4DD1-A8E4-A3A46F18515B}" type="sibTrans" cxnId="{1FBCB15A-9C46-4055-9EDE-A843D8AF2464}">
      <dgm:prSet/>
      <dgm:spPr/>
      <dgm:t>
        <a:bodyPr/>
        <a:lstStyle/>
        <a:p>
          <a:endParaRPr lang="en-US"/>
        </a:p>
      </dgm:t>
    </dgm:pt>
    <dgm:pt modelId="{285AEC95-599D-4093-A577-9B2D88D5D81C}">
      <dgm:prSet/>
      <dgm:spPr/>
      <dgm:t>
        <a:bodyPr/>
        <a:lstStyle/>
        <a:p>
          <a:pPr>
            <a:lnSpc>
              <a:spcPct val="100000"/>
            </a:lnSpc>
          </a:pPr>
          <a:r>
            <a:rPr lang="en-US"/>
            <a:t>BEACH PATROLS/HANDICAP TRANSPORT AND FIRST AID</a:t>
          </a:r>
          <a:br>
            <a:rPr lang="en-US"/>
          </a:br>
          <a:r>
            <a:rPr lang="en-US"/>
            <a:t>North Wildwood: 609.522.7500</a:t>
          </a:r>
          <a:br>
            <a:rPr lang="en-US"/>
          </a:br>
          <a:r>
            <a:rPr lang="en-US"/>
            <a:t>Transport via surf chairs at First Aid Station at 15th Avenue</a:t>
          </a:r>
        </a:p>
      </dgm:t>
    </dgm:pt>
    <dgm:pt modelId="{227E9881-83A2-4ED2-82B0-289C7A77241B}" type="parTrans" cxnId="{1C0811EF-6A0D-4E7C-91C4-C1E9063408A7}">
      <dgm:prSet/>
      <dgm:spPr/>
      <dgm:t>
        <a:bodyPr/>
        <a:lstStyle/>
        <a:p>
          <a:endParaRPr lang="en-US"/>
        </a:p>
      </dgm:t>
    </dgm:pt>
    <dgm:pt modelId="{4D009010-597E-40EC-B3AA-7EA96E02C583}" type="sibTrans" cxnId="{1C0811EF-6A0D-4E7C-91C4-C1E9063408A7}">
      <dgm:prSet/>
      <dgm:spPr/>
      <dgm:t>
        <a:bodyPr/>
        <a:lstStyle/>
        <a:p>
          <a:endParaRPr lang="en-US"/>
        </a:p>
      </dgm:t>
    </dgm:pt>
    <dgm:pt modelId="{4A3F50D7-C7B0-4182-A574-BF359B7C203D}">
      <dgm:prSet/>
      <dgm:spPr/>
      <dgm:t>
        <a:bodyPr/>
        <a:lstStyle/>
        <a:p>
          <a:pPr>
            <a:lnSpc>
              <a:spcPct val="100000"/>
            </a:lnSpc>
          </a:pPr>
          <a:r>
            <a:rPr lang="en-US">
              <a:latin typeface="Aptos Display" panose="020F0302020204030204"/>
            </a:rPr>
            <a:t>PRIVATE SPACES will be available and announced by our conference  secretary </a:t>
          </a:r>
          <a:endParaRPr lang="en-US"/>
        </a:p>
      </dgm:t>
    </dgm:pt>
    <dgm:pt modelId="{56D03234-E9BE-4590-B03B-FBE0A22DDE53}" type="parTrans" cxnId="{3D1A4F20-F765-4DD8-984D-C705E9DE7B5C}">
      <dgm:prSet/>
      <dgm:spPr/>
      <dgm:t>
        <a:bodyPr/>
        <a:lstStyle/>
        <a:p>
          <a:endParaRPr lang="en-US"/>
        </a:p>
      </dgm:t>
    </dgm:pt>
    <dgm:pt modelId="{5DDE7291-8EE7-4F7F-99DB-B00A474A88CB}" type="sibTrans" cxnId="{3D1A4F20-F765-4DD8-984D-C705E9DE7B5C}">
      <dgm:prSet/>
      <dgm:spPr/>
      <dgm:t>
        <a:bodyPr/>
        <a:lstStyle/>
        <a:p>
          <a:endParaRPr lang="en-US"/>
        </a:p>
      </dgm:t>
    </dgm:pt>
    <dgm:pt modelId="{294E0262-7EC4-4112-8475-A7EFA19FB0EC}" type="pres">
      <dgm:prSet presAssocID="{F7D7871B-4F50-433B-845C-4E8B5584D9D0}" presName="root" presStyleCnt="0">
        <dgm:presLayoutVars>
          <dgm:dir/>
          <dgm:resizeHandles val="exact"/>
        </dgm:presLayoutVars>
      </dgm:prSet>
      <dgm:spPr/>
    </dgm:pt>
    <dgm:pt modelId="{9D0CCC8C-FC7B-45B7-826D-BF48D0407F45}" type="pres">
      <dgm:prSet presAssocID="{713DF0DE-D43F-4972-AC1A-2AC2BFB1B92F}" presName="compNode" presStyleCnt="0"/>
      <dgm:spPr/>
    </dgm:pt>
    <dgm:pt modelId="{5B78C2E3-1906-4F83-9758-1EC39C55E6F3}" type="pres">
      <dgm:prSet presAssocID="{713DF0DE-D43F-4972-AC1A-2AC2BFB1B92F}" presName="bgRect" presStyleLbl="bgShp" presStyleIdx="0" presStyleCnt="3"/>
      <dgm:spPr/>
    </dgm:pt>
    <dgm:pt modelId="{89F59EEE-BE06-4729-9FF8-4F386FD993E6}" type="pres">
      <dgm:prSet presAssocID="{713DF0DE-D43F-4972-AC1A-2AC2BFB1B92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mbulance"/>
        </a:ext>
      </dgm:extLst>
    </dgm:pt>
    <dgm:pt modelId="{3995C084-C5EF-4BE4-AD33-0451F3CC468D}" type="pres">
      <dgm:prSet presAssocID="{713DF0DE-D43F-4972-AC1A-2AC2BFB1B92F}" presName="spaceRect" presStyleCnt="0"/>
      <dgm:spPr/>
    </dgm:pt>
    <dgm:pt modelId="{2C13F8FB-5F94-4AB9-87B5-5E20E09A0FF7}" type="pres">
      <dgm:prSet presAssocID="{713DF0DE-D43F-4972-AC1A-2AC2BFB1B92F}" presName="parTx" presStyleLbl="revTx" presStyleIdx="0" presStyleCnt="3">
        <dgm:presLayoutVars>
          <dgm:chMax val="0"/>
          <dgm:chPref val="0"/>
        </dgm:presLayoutVars>
      </dgm:prSet>
      <dgm:spPr/>
    </dgm:pt>
    <dgm:pt modelId="{6C63A0E7-59AC-47B9-A6B0-50AF8B9B28A2}" type="pres">
      <dgm:prSet presAssocID="{F1FC8E60-EB86-4DD1-A8E4-A3A46F18515B}" presName="sibTrans" presStyleCnt="0"/>
      <dgm:spPr/>
    </dgm:pt>
    <dgm:pt modelId="{B38E65E1-697C-4F2F-A8FC-025DD7DB8302}" type="pres">
      <dgm:prSet presAssocID="{285AEC95-599D-4093-A577-9B2D88D5D81C}" presName="compNode" presStyleCnt="0"/>
      <dgm:spPr/>
    </dgm:pt>
    <dgm:pt modelId="{70179162-D06A-48BF-8A06-B134F2A5FC4C}" type="pres">
      <dgm:prSet presAssocID="{285AEC95-599D-4093-A577-9B2D88D5D81C}" presName="bgRect" presStyleLbl="bgShp" presStyleIdx="1" presStyleCnt="3"/>
      <dgm:spPr/>
    </dgm:pt>
    <dgm:pt modelId="{53C28D72-903B-404F-9BD5-08CA3232CC10}" type="pres">
      <dgm:prSet presAssocID="{285AEC95-599D-4093-A577-9B2D88D5D81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DF7292EC-AC38-42A7-B535-23459108DD0A}" type="pres">
      <dgm:prSet presAssocID="{285AEC95-599D-4093-A577-9B2D88D5D81C}" presName="spaceRect" presStyleCnt="0"/>
      <dgm:spPr/>
    </dgm:pt>
    <dgm:pt modelId="{E8DF275E-7182-4CAB-93A2-14890123FC92}" type="pres">
      <dgm:prSet presAssocID="{285AEC95-599D-4093-A577-9B2D88D5D81C}" presName="parTx" presStyleLbl="revTx" presStyleIdx="1" presStyleCnt="3">
        <dgm:presLayoutVars>
          <dgm:chMax val="0"/>
          <dgm:chPref val="0"/>
        </dgm:presLayoutVars>
      </dgm:prSet>
      <dgm:spPr/>
    </dgm:pt>
    <dgm:pt modelId="{F1D18323-EA18-43E8-87B4-E7ACE380CC45}" type="pres">
      <dgm:prSet presAssocID="{4D009010-597E-40EC-B3AA-7EA96E02C583}" presName="sibTrans" presStyleCnt="0"/>
      <dgm:spPr/>
    </dgm:pt>
    <dgm:pt modelId="{F57F87BA-2218-405A-9F04-FBB023B164FF}" type="pres">
      <dgm:prSet presAssocID="{4A3F50D7-C7B0-4182-A574-BF359B7C203D}" presName="compNode" presStyleCnt="0"/>
      <dgm:spPr/>
    </dgm:pt>
    <dgm:pt modelId="{C916F1A7-F720-4583-AC57-B6A324F2EF55}" type="pres">
      <dgm:prSet presAssocID="{4A3F50D7-C7B0-4182-A574-BF359B7C203D}" presName="bgRect" presStyleLbl="bgShp" presStyleIdx="2" presStyleCnt="3"/>
      <dgm:spPr/>
    </dgm:pt>
    <dgm:pt modelId="{56C8E093-559B-44A2-AF91-871EBBF843EC}" type="pres">
      <dgm:prSet presAssocID="{4A3F50D7-C7B0-4182-A574-BF359B7C203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house scene"/>
        </a:ext>
      </dgm:extLst>
    </dgm:pt>
    <dgm:pt modelId="{358DBDE4-9BD4-46CE-B626-B63325E22B43}" type="pres">
      <dgm:prSet presAssocID="{4A3F50D7-C7B0-4182-A574-BF359B7C203D}" presName="spaceRect" presStyleCnt="0"/>
      <dgm:spPr/>
    </dgm:pt>
    <dgm:pt modelId="{5443204A-9065-4E50-9AF7-718EA05247C9}" type="pres">
      <dgm:prSet presAssocID="{4A3F50D7-C7B0-4182-A574-BF359B7C203D}" presName="parTx" presStyleLbl="revTx" presStyleIdx="2" presStyleCnt="3">
        <dgm:presLayoutVars>
          <dgm:chMax val="0"/>
          <dgm:chPref val="0"/>
        </dgm:presLayoutVars>
      </dgm:prSet>
      <dgm:spPr/>
    </dgm:pt>
  </dgm:ptLst>
  <dgm:cxnLst>
    <dgm:cxn modelId="{3D1A4F20-F765-4DD8-984D-C705E9DE7B5C}" srcId="{F7D7871B-4F50-433B-845C-4E8B5584D9D0}" destId="{4A3F50D7-C7B0-4182-A574-BF359B7C203D}" srcOrd="2" destOrd="0" parTransId="{56D03234-E9BE-4590-B03B-FBE0A22DDE53}" sibTransId="{5DDE7291-8EE7-4F7F-99DB-B00A474A88CB}"/>
    <dgm:cxn modelId="{32EAE928-39DE-475A-A9D4-97C9D31AACF2}" type="presOf" srcId="{713DF0DE-D43F-4972-AC1A-2AC2BFB1B92F}" destId="{2C13F8FB-5F94-4AB9-87B5-5E20E09A0FF7}" srcOrd="0" destOrd="0" presId="urn:microsoft.com/office/officeart/2018/2/layout/IconVerticalSolidList"/>
    <dgm:cxn modelId="{DE27D72E-6086-4830-AD61-2CF615A1E3B0}" type="presOf" srcId="{285AEC95-599D-4093-A577-9B2D88D5D81C}" destId="{E8DF275E-7182-4CAB-93A2-14890123FC92}" srcOrd="0" destOrd="0" presId="urn:microsoft.com/office/officeart/2018/2/layout/IconVerticalSolidList"/>
    <dgm:cxn modelId="{E00DC333-C6CA-4D37-ACA0-6B771F57A5A4}" type="presOf" srcId="{F7D7871B-4F50-433B-845C-4E8B5584D9D0}" destId="{294E0262-7EC4-4112-8475-A7EFA19FB0EC}" srcOrd="0" destOrd="0" presId="urn:microsoft.com/office/officeart/2018/2/layout/IconVerticalSolidList"/>
    <dgm:cxn modelId="{94A39638-8B6A-46FF-95B8-F6715612574E}" type="presOf" srcId="{4A3F50D7-C7B0-4182-A574-BF359B7C203D}" destId="{5443204A-9065-4E50-9AF7-718EA05247C9}" srcOrd="0" destOrd="0" presId="urn:microsoft.com/office/officeart/2018/2/layout/IconVerticalSolidList"/>
    <dgm:cxn modelId="{1FBCB15A-9C46-4055-9EDE-A843D8AF2464}" srcId="{F7D7871B-4F50-433B-845C-4E8B5584D9D0}" destId="{713DF0DE-D43F-4972-AC1A-2AC2BFB1B92F}" srcOrd="0" destOrd="0" parTransId="{F1103599-AC73-4B30-8277-D7FEC03D8B44}" sibTransId="{F1FC8E60-EB86-4DD1-A8E4-A3A46F18515B}"/>
    <dgm:cxn modelId="{1C0811EF-6A0D-4E7C-91C4-C1E9063408A7}" srcId="{F7D7871B-4F50-433B-845C-4E8B5584D9D0}" destId="{285AEC95-599D-4093-A577-9B2D88D5D81C}" srcOrd="1" destOrd="0" parTransId="{227E9881-83A2-4ED2-82B0-289C7A77241B}" sibTransId="{4D009010-597E-40EC-B3AA-7EA96E02C583}"/>
    <dgm:cxn modelId="{DB2DD47A-A27B-48DF-801C-7ECDFED056B9}" type="presParOf" srcId="{294E0262-7EC4-4112-8475-A7EFA19FB0EC}" destId="{9D0CCC8C-FC7B-45B7-826D-BF48D0407F45}" srcOrd="0" destOrd="0" presId="urn:microsoft.com/office/officeart/2018/2/layout/IconVerticalSolidList"/>
    <dgm:cxn modelId="{6E591414-E8A6-4E97-BDD6-C1031147A05A}" type="presParOf" srcId="{9D0CCC8C-FC7B-45B7-826D-BF48D0407F45}" destId="{5B78C2E3-1906-4F83-9758-1EC39C55E6F3}" srcOrd="0" destOrd="0" presId="urn:microsoft.com/office/officeart/2018/2/layout/IconVerticalSolidList"/>
    <dgm:cxn modelId="{CC7FC998-281B-4FC1-8D40-49FE047F2214}" type="presParOf" srcId="{9D0CCC8C-FC7B-45B7-826D-BF48D0407F45}" destId="{89F59EEE-BE06-4729-9FF8-4F386FD993E6}" srcOrd="1" destOrd="0" presId="urn:microsoft.com/office/officeart/2018/2/layout/IconVerticalSolidList"/>
    <dgm:cxn modelId="{924B5DFC-6F35-4C58-B492-517B90DF0500}" type="presParOf" srcId="{9D0CCC8C-FC7B-45B7-826D-BF48D0407F45}" destId="{3995C084-C5EF-4BE4-AD33-0451F3CC468D}" srcOrd="2" destOrd="0" presId="urn:microsoft.com/office/officeart/2018/2/layout/IconVerticalSolidList"/>
    <dgm:cxn modelId="{171C950F-06EF-4F77-9F6C-8FEA9D97BA68}" type="presParOf" srcId="{9D0CCC8C-FC7B-45B7-826D-BF48D0407F45}" destId="{2C13F8FB-5F94-4AB9-87B5-5E20E09A0FF7}" srcOrd="3" destOrd="0" presId="urn:microsoft.com/office/officeart/2018/2/layout/IconVerticalSolidList"/>
    <dgm:cxn modelId="{D6650E0B-E54B-4377-97E0-5B41DF24D50D}" type="presParOf" srcId="{294E0262-7EC4-4112-8475-A7EFA19FB0EC}" destId="{6C63A0E7-59AC-47B9-A6B0-50AF8B9B28A2}" srcOrd="1" destOrd="0" presId="urn:microsoft.com/office/officeart/2018/2/layout/IconVerticalSolidList"/>
    <dgm:cxn modelId="{3E0833FB-FD92-4049-96F1-CE15110F5124}" type="presParOf" srcId="{294E0262-7EC4-4112-8475-A7EFA19FB0EC}" destId="{B38E65E1-697C-4F2F-A8FC-025DD7DB8302}" srcOrd="2" destOrd="0" presId="urn:microsoft.com/office/officeart/2018/2/layout/IconVerticalSolidList"/>
    <dgm:cxn modelId="{78B10C64-87F2-4FAF-BB94-46F1C96887A3}" type="presParOf" srcId="{B38E65E1-697C-4F2F-A8FC-025DD7DB8302}" destId="{70179162-D06A-48BF-8A06-B134F2A5FC4C}" srcOrd="0" destOrd="0" presId="urn:microsoft.com/office/officeart/2018/2/layout/IconVerticalSolidList"/>
    <dgm:cxn modelId="{80B426B9-1B3A-412C-B08A-FB0AC2CC432A}" type="presParOf" srcId="{B38E65E1-697C-4F2F-A8FC-025DD7DB8302}" destId="{53C28D72-903B-404F-9BD5-08CA3232CC10}" srcOrd="1" destOrd="0" presId="urn:microsoft.com/office/officeart/2018/2/layout/IconVerticalSolidList"/>
    <dgm:cxn modelId="{70300C94-9F1E-4F52-8498-607F06480978}" type="presParOf" srcId="{B38E65E1-697C-4F2F-A8FC-025DD7DB8302}" destId="{DF7292EC-AC38-42A7-B535-23459108DD0A}" srcOrd="2" destOrd="0" presId="urn:microsoft.com/office/officeart/2018/2/layout/IconVerticalSolidList"/>
    <dgm:cxn modelId="{5EC1FF75-BB1B-4069-BA45-1135D58BB7F1}" type="presParOf" srcId="{B38E65E1-697C-4F2F-A8FC-025DD7DB8302}" destId="{E8DF275E-7182-4CAB-93A2-14890123FC92}" srcOrd="3" destOrd="0" presId="urn:microsoft.com/office/officeart/2018/2/layout/IconVerticalSolidList"/>
    <dgm:cxn modelId="{29FC6F8E-6632-4C16-95AB-D80993143F04}" type="presParOf" srcId="{294E0262-7EC4-4112-8475-A7EFA19FB0EC}" destId="{F1D18323-EA18-43E8-87B4-E7ACE380CC45}" srcOrd="3" destOrd="0" presId="urn:microsoft.com/office/officeart/2018/2/layout/IconVerticalSolidList"/>
    <dgm:cxn modelId="{16F25D99-ABA5-4F37-9252-9ECFEED2E26F}" type="presParOf" srcId="{294E0262-7EC4-4112-8475-A7EFA19FB0EC}" destId="{F57F87BA-2218-405A-9F04-FBB023B164FF}" srcOrd="4" destOrd="0" presId="urn:microsoft.com/office/officeart/2018/2/layout/IconVerticalSolidList"/>
    <dgm:cxn modelId="{B6CB8F93-D593-4FF5-99B2-26318D260A33}" type="presParOf" srcId="{F57F87BA-2218-405A-9F04-FBB023B164FF}" destId="{C916F1A7-F720-4583-AC57-B6A324F2EF55}" srcOrd="0" destOrd="0" presId="urn:microsoft.com/office/officeart/2018/2/layout/IconVerticalSolidList"/>
    <dgm:cxn modelId="{E1148237-3D8D-4FC8-90F2-4AF2380125B3}" type="presParOf" srcId="{F57F87BA-2218-405A-9F04-FBB023B164FF}" destId="{56C8E093-559B-44A2-AF91-871EBBF843EC}" srcOrd="1" destOrd="0" presId="urn:microsoft.com/office/officeart/2018/2/layout/IconVerticalSolidList"/>
    <dgm:cxn modelId="{EF9666C4-30DE-4B94-A8BD-CAC7E729D492}" type="presParOf" srcId="{F57F87BA-2218-405A-9F04-FBB023B164FF}" destId="{358DBDE4-9BD4-46CE-B626-B63325E22B43}" srcOrd="2" destOrd="0" presId="urn:microsoft.com/office/officeart/2018/2/layout/IconVerticalSolidList"/>
    <dgm:cxn modelId="{6792B892-C81F-4A7A-8C93-AFCC16BE108A}" type="presParOf" srcId="{F57F87BA-2218-405A-9F04-FBB023B164FF}" destId="{5443204A-9065-4E50-9AF7-718EA05247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DC1C1-D340-43D1-BC94-2B728EF12E8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BA0DBA-4B7F-4FA1-A67A-A50AF1D6AE89}">
      <dgm:prSet/>
      <dgm:spPr/>
      <dgm:t>
        <a:bodyPr/>
        <a:lstStyle/>
        <a:p>
          <a:pPr>
            <a:lnSpc>
              <a:spcPct val="100000"/>
            </a:lnSpc>
          </a:pPr>
          <a:r>
            <a:rPr lang="en-US"/>
            <a:t>Rest</a:t>
          </a:r>
          <a:r>
            <a:rPr lang="en-US">
              <a:latin typeface="Aptos Display" panose="020F0302020204030204"/>
            </a:rPr>
            <a:t> &amp; Hydration</a:t>
          </a:r>
          <a:endParaRPr lang="en-US"/>
        </a:p>
      </dgm:t>
    </dgm:pt>
    <dgm:pt modelId="{FD5581C1-3D7C-4F27-A675-E87A818FBD54}" type="parTrans" cxnId="{586EDB32-221C-445B-B74D-69369218D03B}">
      <dgm:prSet/>
      <dgm:spPr/>
      <dgm:t>
        <a:bodyPr/>
        <a:lstStyle/>
        <a:p>
          <a:endParaRPr lang="en-US"/>
        </a:p>
      </dgm:t>
    </dgm:pt>
    <dgm:pt modelId="{D10B8665-A7D9-4E71-8C36-BF0F80621802}" type="sibTrans" cxnId="{586EDB32-221C-445B-B74D-69369218D03B}">
      <dgm:prSet/>
      <dgm:spPr/>
      <dgm:t>
        <a:bodyPr/>
        <a:lstStyle/>
        <a:p>
          <a:endParaRPr lang="en-US"/>
        </a:p>
      </dgm:t>
    </dgm:pt>
    <dgm:pt modelId="{47ED21AA-BF96-4BE4-BF1B-A45D678B8A99}">
      <dgm:prSet/>
      <dgm:spPr/>
      <dgm:t>
        <a:bodyPr/>
        <a:lstStyle/>
        <a:p>
          <a:pPr>
            <a:lnSpc>
              <a:spcPct val="100000"/>
            </a:lnSpc>
          </a:pPr>
          <a:r>
            <a:rPr lang="en-US"/>
            <a:t>Know your voice matters</a:t>
          </a:r>
        </a:p>
      </dgm:t>
    </dgm:pt>
    <dgm:pt modelId="{B72CC4B1-FE78-410E-BE86-3500ABA7672B}" type="parTrans" cxnId="{ADA5881F-E4EF-492E-8C9E-E9D55CEA24CE}">
      <dgm:prSet/>
      <dgm:spPr/>
      <dgm:t>
        <a:bodyPr/>
        <a:lstStyle/>
        <a:p>
          <a:endParaRPr lang="en-US"/>
        </a:p>
      </dgm:t>
    </dgm:pt>
    <dgm:pt modelId="{97B4126F-DD2A-46CC-8DD7-6DDD29B7D15C}" type="sibTrans" cxnId="{ADA5881F-E4EF-492E-8C9E-E9D55CEA24CE}">
      <dgm:prSet/>
      <dgm:spPr/>
      <dgm:t>
        <a:bodyPr/>
        <a:lstStyle/>
        <a:p>
          <a:endParaRPr lang="en-US"/>
        </a:p>
      </dgm:t>
    </dgm:pt>
    <dgm:pt modelId="{0B2A1F76-7764-403D-82AC-979EAD75F4E2}">
      <dgm:prSet phldr="0"/>
      <dgm:spPr/>
      <dgm:t>
        <a:bodyPr/>
        <a:lstStyle/>
        <a:p>
          <a:pPr>
            <a:lnSpc>
              <a:spcPct val="100000"/>
            </a:lnSpc>
          </a:pPr>
          <a:r>
            <a:rPr lang="en-US" sz="1100">
              <a:solidFill>
                <a:srgbClr val="444444"/>
              </a:solidFill>
              <a:latin typeface="Calibri"/>
              <a:ea typeface="Calibri"/>
              <a:cs typeface="Calibri"/>
            </a:rPr>
            <a:t>Review Robert's Rules of Order</a:t>
          </a:r>
        </a:p>
      </dgm:t>
    </dgm:pt>
    <dgm:pt modelId="{99C54507-50BB-4C70-9E8D-4ECAB3713B19}" type="parTrans" cxnId="{4633C670-7875-43D5-9972-2EFEEA35E788}">
      <dgm:prSet/>
      <dgm:spPr/>
    </dgm:pt>
    <dgm:pt modelId="{0DC9192C-DA86-4F89-B2EC-59504941C280}" type="sibTrans" cxnId="{4633C670-7875-43D5-9972-2EFEEA35E788}">
      <dgm:prSet/>
      <dgm:spPr/>
    </dgm:pt>
    <dgm:pt modelId="{045BCC02-3D17-407E-9A1C-C94280DA82F0}">
      <dgm:prSet phldr="0"/>
      <dgm:spPr/>
      <dgm:t>
        <a:bodyPr/>
        <a:lstStyle/>
        <a:p>
          <a:pPr>
            <a:lnSpc>
              <a:spcPct val="100000"/>
            </a:lnSpc>
          </a:pPr>
          <a:r>
            <a:rPr lang="en-US">
              <a:latin typeface="Aptos Display" panose="020F0302020204030204"/>
            </a:rPr>
            <a:t>Snacks for Hotel; Small Snack Station Available in WCC; Sessions may run long</a:t>
          </a:r>
        </a:p>
      </dgm:t>
    </dgm:pt>
    <dgm:pt modelId="{CF3A28CF-0E52-4E5B-96A9-819971529693}" type="parTrans" cxnId="{32E3283F-23D8-45D2-8F85-8896549FC034}">
      <dgm:prSet/>
      <dgm:spPr/>
    </dgm:pt>
    <dgm:pt modelId="{E9FB45D8-2DC4-457C-BABF-42CCDF87CCCE}" type="sibTrans" cxnId="{32E3283F-23D8-45D2-8F85-8896549FC034}">
      <dgm:prSet/>
      <dgm:spPr/>
    </dgm:pt>
    <dgm:pt modelId="{E6DA5229-245D-4B27-A846-FF1F4A8A9F69}">
      <dgm:prSet phldr="0"/>
      <dgm:spPr/>
      <dgm:t>
        <a:bodyPr/>
        <a:lstStyle/>
        <a:p>
          <a:pPr>
            <a:lnSpc>
              <a:spcPct val="100000"/>
            </a:lnSpc>
          </a:pPr>
          <a:r>
            <a:rPr lang="en-US">
              <a:latin typeface="Aptos Display" panose="020F0302020204030204"/>
            </a:rPr>
            <a:t>Review</a:t>
          </a:r>
          <a:r>
            <a:rPr lang="en-US"/>
            <a:t> Resolutions</a:t>
          </a:r>
          <a:r>
            <a:rPr lang="en-US">
              <a:latin typeface="Aptos Display" panose="02110004020202020204"/>
            </a:rPr>
            <a:t>: PCWB</a:t>
          </a:r>
          <a:endParaRPr lang="en-US"/>
        </a:p>
      </dgm:t>
    </dgm:pt>
    <dgm:pt modelId="{C827F54E-6EE7-48D9-8683-EC6F12ECEE7E}" type="parTrans" cxnId="{0AEB8899-DE96-4445-82FF-3D886F850F11}">
      <dgm:prSet/>
      <dgm:spPr/>
    </dgm:pt>
    <dgm:pt modelId="{090D078C-E06E-41E5-B1E9-E5343FDEE3AF}" type="sibTrans" cxnId="{0AEB8899-DE96-4445-82FF-3D886F850F11}">
      <dgm:prSet/>
      <dgm:spPr/>
    </dgm:pt>
    <dgm:pt modelId="{3BC84CD1-481F-4735-ADD0-017D4DEC82D0}">
      <dgm:prSet phldr="0"/>
      <dgm:spPr/>
      <dgm:t>
        <a:bodyPr/>
        <a:lstStyle/>
        <a:p>
          <a:pPr rtl="0">
            <a:lnSpc>
              <a:spcPct val="100000"/>
            </a:lnSpc>
          </a:pPr>
          <a:r>
            <a:rPr lang="en-US" dirty="0">
              <a:latin typeface="Aptos Display" panose="020F0302020204030204"/>
            </a:rPr>
            <a:t>It's COLD in WWCC – Dress Accordingly </a:t>
          </a:r>
        </a:p>
      </dgm:t>
    </dgm:pt>
    <dgm:pt modelId="{6808C02B-C429-40C0-BC22-07BB34A3CD4F}" type="parTrans" cxnId="{E4D5DE88-1C4E-4948-B2BF-05722188E5C3}">
      <dgm:prSet/>
      <dgm:spPr/>
    </dgm:pt>
    <dgm:pt modelId="{64016993-623C-44EE-9F2C-1FE340268F8A}" type="sibTrans" cxnId="{E4D5DE88-1C4E-4948-B2BF-05722188E5C3}">
      <dgm:prSet/>
      <dgm:spPr/>
    </dgm:pt>
    <dgm:pt modelId="{563011C8-3316-4FE0-AEEE-F19436F58D42}">
      <dgm:prSet phldr="0"/>
      <dgm:spPr/>
      <dgm:t>
        <a:bodyPr/>
        <a:lstStyle/>
        <a:p>
          <a:pPr>
            <a:lnSpc>
              <a:spcPct val="100000"/>
            </a:lnSpc>
          </a:pPr>
          <a:r>
            <a:rPr lang="en-US">
              <a:latin typeface="Aptos Display" panose="020F0302020204030204"/>
            </a:rPr>
            <a:t>Meals Provided: Dinner Day 1; Lunch Day 2 (For dietary needs, please alert staff)</a:t>
          </a:r>
          <a:endParaRPr lang="en-US"/>
        </a:p>
      </dgm:t>
    </dgm:pt>
    <dgm:pt modelId="{94B42F1E-0E72-4E91-97C3-C313C0BE84C2}" type="parTrans" cxnId="{B728BA3F-9326-4388-916C-7607C2FF8D60}">
      <dgm:prSet/>
      <dgm:spPr/>
    </dgm:pt>
    <dgm:pt modelId="{C4E41C3D-6F07-4F27-BDE6-BA9920549408}" type="sibTrans" cxnId="{B728BA3F-9326-4388-916C-7607C2FF8D60}">
      <dgm:prSet/>
      <dgm:spPr/>
    </dgm:pt>
    <dgm:pt modelId="{B514EC8E-4D96-41E5-BED7-CBBE0EAA69A9}" type="pres">
      <dgm:prSet presAssocID="{544DC1C1-D340-43D1-BC94-2B728EF12E8D}" presName="root" presStyleCnt="0">
        <dgm:presLayoutVars>
          <dgm:dir/>
          <dgm:resizeHandles val="exact"/>
        </dgm:presLayoutVars>
      </dgm:prSet>
      <dgm:spPr/>
    </dgm:pt>
    <dgm:pt modelId="{69D8EAB6-F190-4AC3-A085-26CE992F32D5}" type="pres">
      <dgm:prSet presAssocID="{53BA0DBA-4B7F-4FA1-A67A-A50AF1D6AE89}" presName="compNode" presStyleCnt="0"/>
      <dgm:spPr/>
    </dgm:pt>
    <dgm:pt modelId="{6300D1DE-0233-456F-AF97-58F9A2C91D92}" type="pres">
      <dgm:prSet presAssocID="{53BA0DBA-4B7F-4FA1-A67A-A50AF1D6AE89}" presName="bgRect" presStyleLbl="bgShp" presStyleIdx="0" presStyleCnt="7"/>
      <dgm:spPr/>
    </dgm:pt>
    <dgm:pt modelId="{0EFF41CE-4ED8-4F0D-91B1-19D11D46AE85}" type="pres">
      <dgm:prSet presAssocID="{53BA0DBA-4B7F-4FA1-A67A-A50AF1D6AE89}"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leep"/>
        </a:ext>
      </dgm:extLst>
    </dgm:pt>
    <dgm:pt modelId="{AD2594BC-A2D2-456A-9A38-1F9C46262E87}" type="pres">
      <dgm:prSet presAssocID="{53BA0DBA-4B7F-4FA1-A67A-A50AF1D6AE89}" presName="spaceRect" presStyleCnt="0"/>
      <dgm:spPr/>
    </dgm:pt>
    <dgm:pt modelId="{EB1C756B-940F-4DBD-B96A-3F6A9AE4F25D}" type="pres">
      <dgm:prSet presAssocID="{53BA0DBA-4B7F-4FA1-A67A-A50AF1D6AE89}" presName="parTx" presStyleLbl="revTx" presStyleIdx="0" presStyleCnt="7">
        <dgm:presLayoutVars>
          <dgm:chMax val="0"/>
          <dgm:chPref val="0"/>
        </dgm:presLayoutVars>
      </dgm:prSet>
      <dgm:spPr/>
    </dgm:pt>
    <dgm:pt modelId="{8EA529EC-FBDA-47D0-BCFB-3CC8B7EDA4E7}" type="pres">
      <dgm:prSet presAssocID="{D10B8665-A7D9-4E71-8C36-BF0F80621802}" presName="sibTrans" presStyleCnt="0"/>
      <dgm:spPr/>
    </dgm:pt>
    <dgm:pt modelId="{4139EA0E-69B9-4199-9C26-6BB883351B31}" type="pres">
      <dgm:prSet presAssocID="{3BC84CD1-481F-4735-ADD0-017D4DEC82D0}" presName="compNode" presStyleCnt="0"/>
      <dgm:spPr/>
    </dgm:pt>
    <dgm:pt modelId="{F3FFDDDA-A485-43B6-86F7-CF549E00081E}" type="pres">
      <dgm:prSet presAssocID="{3BC84CD1-481F-4735-ADD0-017D4DEC82D0}" presName="bgRect" presStyleLbl="bgShp" presStyleIdx="1" presStyleCnt="7"/>
      <dgm:spPr/>
    </dgm:pt>
    <dgm:pt modelId="{1B5D995B-2624-484E-9737-A3C544D04ED4}" type="pres">
      <dgm:prSet presAssocID="{3BC84CD1-481F-4735-ADD0-017D4DEC82D0}" presName="iconRect" presStyleLbl="node1" presStyleIdx="1" presStyleCnt="7"/>
      <dgm:spPr/>
    </dgm:pt>
    <dgm:pt modelId="{C16F867F-339E-4FCC-B610-9F8681B41F3E}" type="pres">
      <dgm:prSet presAssocID="{3BC84CD1-481F-4735-ADD0-017D4DEC82D0}" presName="spaceRect" presStyleCnt="0"/>
      <dgm:spPr/>
    </dgm:pt>
    <dgm:pt modelId="{7B92110F-59B5-4CF5-B3D9-EEAF192C6D3B}" type="pres">
      <dgm:prSet presAssocID="{3BC84CD1-481F-4735-ADD0-017D4DEC82D0}" presName="parTx" presStyleLbl="revTx" presStyleIdx="1" presStyleCnt="7">
        <dgm:presLayoutVars>
          <dgm:chMax val="0"/>
          <dgm:chPref val="0"/>
        </dgm:presLayoutVars>
      </dgm:prSet>
      <dgm:spPr/>
    </dgm:pt>
    <dgm:pt modelId="{B2A8B84C-190F-4107-8018-22ABBF863CD2}" type="pres">
      <dgm:prSet presAssocID="{64016993-623C-44EE-9F2C-1FE340268F8A}" presName="sibTrans" presStyleCnt="0"/>
      <dgm:spPr/>
    </dgm:pt>
    <dgm:pt modelId="{3AC22372-DC9D-4F73-9F54-0723213BA729}" type="pres">
      <dgm:prSet presAssocID="{563011C8-3316-4FE0-AEEE-F19436F58D42}" presName="compNode" presStyleCnt="0"/>
      <dgm:spPr/>
    </dgm:pt>
    <dgm:pt modelId="{0B05C4E6-DB83-4CB9-A0F8-1E9FA2FF4A39}" type="pres">
      <dgm:prSet presAssocID="{563011C8-3316-4FE0-AEEE-F19436F58D42}" presName="bgRect" presStyleLbl="bgShp" presStyleIdx="2" presStyleCnt="7"/>
      <dgm:spPr/>
    </dgm:pt>
    <dgm:pt modelId="{1F1EB13C-FF74-45CA-9E3A-427A4B45EA31}" type="pres">
      <dgm:prSet presAssocID="{563011C8-3316-4FE0-AEEE-F19436F58D42}" presName="iconRect" presStyleLbl="node1" presStyleIdx="2" presStyleCnt="7"/>
      <dgm:spPr/>
    </dgm:pt>
    <dgm:pt modelId="{B638FAB6-782A-42CA-9E8D-D5923CB1B95C}" type="pres">
      <dgm:prSet presAssocID="{563011C8-3316-4FE0-AEEE-F19436F58D42}" presName="spaceRect" presStyleCnt="0"/>
      <dgm:spPr/>
    </dgm:pt>
    <dgm:pt modelId="{2B32C1FA-1CCC-4038-8450-F7BD491C7CD4}" type="pres">
      <dgm:prSet presAssocID="{563011C8-3316-4FE0-AEEE-F19436F58D42}" presName="parTx" presStyleLbl="revTx" presStyleIdx="2" presStyleCnt="7">
        <dgm:presLayoutVars>
          <dgm:chMax val="0"/>
          <dgm:chPref val="0"/>
        </dgm:presLayoutVars>
      </dgm:prSet>
      <dgm:spPr/>
    </dgm:pt>
    <dgm:pt modelId="{B3AD1ADB-2C4B-4D16-BF35-364C933CA640}" type="pres">
      <dgm:prSet presAssocID="{C4E41C3D-6F07-4F27-BDE6-BA9920549408}" presName="sibTrans" presStyleCnt="0"/>
      <dgm:spPr/>
    </dgm:pt>
    <dgm:pt modelId="{AB4E89D1-985C-443A-AB2F-CD9542DB5EF9}" type="pres">
      <dgm:prSet presAssocID="{045BCC02-3D17-407E-9A1C-C94280DA82F0}" presName="compNode" presStyleCnt="0"/>
      <dgm:spPr/>
    </dgm:pt>
    <dgm:pt modelId="{12447470-7DEB-46A6-93A4-09E4D4F65C25}" type="pres">
      <dgm:prSet presAssocID="{045BCC02-3D17-407E-9A1C-C94280DA82F0}" presName="bgRect" presStyleLbl="bgShp" presStyleIdx="3" presStyleCnt="7"/>
      <dgm:spPr/>
    </dgm:pt>
    <dgm:pt modelId="{E56208FF-C2A9-4CA6-BA75-2362388691A4}" type="pres">
      <dgm:prSet presAssocID="{045BCC02-3D17-407E-9A1C-C94280DA82F0}" presName="iconRect" presStyleLbl="node1" presStyleIdx="3" presStyleCnt="7"/>
      <dgm:spPr/>
    </dgm:pt>
    <dgm:pt modelId="{51AAB5E1-DB92-47F6-B4DD-B9B80DE06582}" type="pres">
      <dgm:prSet presAssocID="{045BCC02-3D17-407E-9A1C-C94280DA82F0}" presName="spaceRect" presStyleCnt="0"/>
      <dgm:spPr/>
    </dgm:pt>
    <dgm:pt modelId="{6CC83CD1-A365-414F-8FEC-6F6E692D7964}" type="pres">
      <dgm:prSet presAssocID="{045BCC02-3D17-407E-9A1C-C94280DA82F0}" presName="parTx" presStyleLbl="revTx" presStyleIdx="3" presStyleCnt="7">
        <dgm:presLayoutVars>
          <dgm:chMax val="0"/>
          <dgm:chPref val="0"/>
        </dgm:presLayoutVars>
      </dgm:prSet>
      <dgm:spPr/>
    </dgm:pt>
    <dgm:pt modelId="{7ABFB026-EE41-4B91-92AC-B8AB90315DC7}" type="pres">
      <dgm:prSet presAssocID="{E9FB45D8-2DC4-457C-BABF-42CCDF87CCCE}" presName="sibTrans" presStyleCnt="0"/>
      <dgm:spPr/>
    </dgm:pt>
    <dgm:pt modelId="{799D6C10-5CB5-437E-9FB0-531EAC3A73BD}" type="pres">
      <dgm:prSet presAssocID="{E6DA5229-245D-4B27-A846-FF1F4A8A9F69}" presName="compNode" presStyleCnt="0"/>
      <dgm:spPr/>
    </dgm:pt>
    <dgm:pt modelId="{32690D1B-B09D-4A72-ACA0-E7D1DBB71F61}" type="pres">
      <dgm:prSet presAssocID="{E6DA5229-245D-4B27-A846-FF1F4A8A9F69}" presName="bgRect" presStyleLbl="bgShp" presStyleIdx="4" presStyleCnt="7"/>
      <dgm:spPr/>
    </dgm:pt>
    <dgm:pt modelId="{AE584FBF-01F5-44D2-87C4-88E1579EAC36}" type="pres">
      <dgm:prSet presAssocID="{E6DA5229-245D-4B27-A846-FF1F4A8A9F69}" presName="iconRect" presStyleLbl="node1" presStyleIdx="4" presStyleCnt="7"/>
      <dgm:spPr/>
    </dgm:pt>
    <dgm:pt modelId="{D0BE6297-24CE-4B54-A001-AB9959D020EF}" type="pres">
      <dgm:prSet presAssocID="{E6DA5229-245D-4B27-A846-FF1F4A8A9F69}" presName="spaceRect" presStyleCnt="0"/>
      <dgm:spPr/>
    </dgm:pt>
    <dgm:pt modelId="{38C450E9-BB81-442C-99BC-12C1F7DD714B}" type="pres">
      <dgm:prSet presAssocID="{E6DA5229-245D-4B27-A846-FF1F4A8A9F69}" presName="parTx" presStyleLbl="revTx" presStyleIdx="4" presStyleCnt="7">
        <dgm:presLayoutVars>
          <dgm:chMax val="0"/>
          <dgm:chPref val="0"/>
        </dgm:presLayoutVars>
      </dgm:prSet>
      <dgm:spPr/>
    </dgm:pt>
    <dgm:pt modelId="{CD286CFC-E1C8-4C62-9733-7FEC2CBEAF31}" type="pres">
      <dgm:prSet presAssocID="{090D078C-E06E-41E5-B1E9-E5343FDEE3AF}" presName="sibTrans" presStyleCnt="0"/>
      <dgm:spPr/>
    </dgm:pt>
    <dgm:pt modelId="{C0B71398-5AA3-40B3-B5A9-AA3DAAFEA11D}" type="pres">
      <dgm:prSet presAssocID="{47ED21AA-BF96-4BE4-BF1B-A45D678B8A99}" presName="compNode" presStyleCnt="0"/>
      <dgm:spPr/>
    </dgm:pt>
    <dgm:pt modelId="{D2E56886-66AA-4451-AB33-53D78109B9F1}" type="pres">
      <dgm:prSet presAssocID="{47ED21AA-BF96-4BE4-BF1B-A45D678B8A99}" presName="bgRect" presStyleLbl="bgShp" presStyleIdx="5" presStyleCnt="7"/>
      <dgm:spPr/>
    </dgm:pt>
    <dgm:pt modelId="{7F72ABA8-063E-4786-B23B-4D49DAC6EFC6}" type="pres">
      <dgm:prSet presAssocID="{47ED21AA-BF96-4BE4-BF1B-A45D678B8A99}"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BEDC1561-B0B7-4710-A174-0EE2099FA70F}" type="pres">
      <dgm:prSet presAssocID="{47ED21AA-BF96-4BE4-BF1B-A45D678B8A99}" presName="spaceRect" presStyleCnt="0"/>
      <dgm:spPr/>
    </dgm:pt>
    <dgm:pt modelId="{8019E31A-0DDC-4492-867D-5EAA98EC3C87}" type="pres">
      <dgm:prSet presAssocID="{47ED21AA-BF96-4BE4-BF1B-A45D678B8A99}" presName="parTx" presStyleLbl="revTx" presStyleIdx="5" presStyleCnt="7">
        <dgm:presLayoutVars>
          <dgm:chMax val="0"/>
          <dgm:chPref val="0"/>
        </dgm:presLayoutVars>
      </dgm:prSet>
      <dgm:spPr/>
    </dgm:pt>
    <dgm:pt modelId="{546CDC06-600F-4B53-A9FB-C0CA84F67053}" type="pres">
      <dgm:prSet presAssocID="{97B4126F-DD2A-46CC-8DD7-6DDD29B7D15C}" presName="sibTrans" presStyleCnt="0"/>
      <dgm:spPr/>
    </dgm:pt>
    <dgm:pt modelId="{F46ACABE-7B35-490B-88D3-DFBF983B32F1}" type="pres">
      <dgm:prSet presAssocID="{0B2A1F76-7764-403D-82AC-979EAD75F4E2}" presName="compNode" presStyleCnt="0"/>
      <dgm:spPr/>
    </dgm:pt>
    <dgm:pt modelId="{9575EB16-7E0A-4FB8-8041-7F93CA57A8FF}" type="pres">
      <dgm:prSet presAssocID="{0B2A1F76-7764-403D-82AC-979EAD75F4E2}" presName="bgRect" presStyleLbl="bgShp" presStyleIdx="6" presStyleCnt="7"/>
      <dgm:spPr/>
    </dgm:pt>
    <dgm:pt modelId="{D21AD225-6905-4DBE-8F6C-E65BA6EDD382}" type="pres">
      <dgm:prSet presAssocID="{0B2A1F76-7764-403D-82AC-979EAD75F4E2}" presName="iconRect" presStyleLbl="node1" presStyleIdx="6" presStyleCnt="7"/>
      <dgm:spPr/>
    </dgm:pt>
    <dgm:pt modelId="{A87156F4-4C76-4E8E-A830-8D38A6C07E1C}" type="pres">
      <dgm:prSet presAssocID="{0B2A1F76-7764-403D-82AC-979EAD75F4E2}" presName="spaceRect" presStyleCnt="0"/>
      <dgm:spPr/>
    </dgm:pt>
    <dgm:pt modelId="{68DE41F4-8937-4EF9-BF0E-2BC7064BA9F3}" type="pres">
      <dgm:prSet presAssocID="{0B2A1F76-7764-403D-82AC-979EAD75F4E2}" presName="parTx" presStyleLbl="revTx" presStyleIdx="6" presStyleCnt="7">
        <dgm:presLayoutVars>
          <dgm:chMax val="0"/>
          <dgm:chPref val="0"/>
        </dgm:presLayoutVars>
      </dgm:prSet>
      <dgm:spPr/>
    </dgm:pt>
  </dgm:ptLst>
  <dgm:cxnLst>
    <dgm:cxn modelId="{6CE94900-2002-447B-BBE0-3FDE75A448D5}" type="presOf" srcId="{E6DA5229-245D-4B27-A846-FF1F4A8A9F69}" destId="{38C450E9-BB81-442C-99BC-12C1F7DD714B}" srcOrd="0" destOrd="0" presId="urn:microsoft.com/office/officeart/2018/2/layout/IconVerticalSolidList"/>
    <dgm:cxn modelId="{23BE7B1A-4FBA-425C-9AE2-DE3A4672C8D3}" type="presOf" srcId="{544DC1C1-D340-43D1-BC94-2B728EF12E8D}" destId="{B514EC8E-4D96-41E5-BED7-CBBE0EAA69A9}" srcOrd="0" destOrd="0" presId="urn:microsoft.com/office/officeart/2018/2/layout/IconVerticalSolidList"/>
    <dgm:cxn modelId="{ADA5881F-E4EF-492E-8C9E-E9D55CEA24CE}" srcId="{544DC1C1-D340-43D1-BC94-2B728EF12E8D}" destId="{47ED21AA-BF96-4BE4-BF1B-A45D678B8A99}" srcOrd="5" destOrd="0" parTransId="{B72CC4B1-FE78-410E-BE86-3500ABA7672B}" sibTransId="{97B4126F-DD2A-46CC-8DD7-6DDD29B7D15C}"/>
    <dgm:cxn modelId="{A06E2224-99BD-4678-9DFB-2B7F630828E1}" type="presOf" srcId="{0B2A1F76-7764-403D-82AC-979EAD75F4E2}" destId="{68DE41F4-8937-4EF9-BF0E-2BC7064BA9F3}" srcOrd="0" destOrd="0" presId="urn:microsoft.com/office/officeart/2018/2/layout/IconVerticalSolidList"/>
    <dgm:cxn modelId="{1626D925-C3D8-4F09-B8CD-25FB35293698}" type="presOf" srcId="{3BC84CD1-481F-4735-ADD0-017D4DEC82D0}" destId="{7B92110F-59B5-4CF5-B3D9-EEAF192C6D3B}" srcOrd="0" destOrd="0" presId="urn:microsoft.com/office/officeart/2018/2/layout/IconVerticalSolidList"/>
    <dgm:cxn modelId="{586EDB32-221C-445B-B74D-69369218D03B}" srcId="{544DC1C1-D340-43D1-BC94-2B728EF12E8D}" destId="{53BA0DBA-4B7F-4FA1-A67A-A50AF1D6AE89}" srcOrd="0" destOrd="0" parTransId="{FD5581C1-3D7C-4F27-A675-E87A818FBD54}" sibTransId="{D10B8665-A7D9-4E71-8C36-BF0F80621802}"/>
    <dgm:cxn modelId="{32E3283F-23D8-45D2-8F85-8896549FC034}" srcId="{544DC1C1-D340-43D1-BC94-2B728EF12E8D}" destId="{045BCC02-3D17-407E-9A1C-C94280DA82F0}" srcOrd="3" destOrd="0" parTransId="{CF3A28CF-0E52-4E5B-96A9-819971529693}" sibTransId="{E9FB45D8-2DC4-457C-BABF-42CCDF87CCCE}"/>
    <dgm:cxn modelId="{B728BA3F-9326-4388-916C-7607C2FF8D60}" srcId="{544DC1C1-D340-43D1-BC94-2B728EF12E8D}" destId="{563011C8-3316-4FE0-AEEE-F19436F58D42}" srcOrd="2" destOrd="0" parTransId="{94B42F1E-0E72-4E91-97C3-C313C0BE84C2}" sibTransId="{C4E41C3D-6F07-4F27-BDE6-BA9920549408}"/>
    <dgm:cxn modelId="{C1F84849-FED1-4DC9-B1EE-14510FB67122}" type="presOf" srcId="{045BCC02-3D17-407E-9A1C-C94280DA82F0}" destId="{6CC83CD1-A365-414F-8FEC-6F6E692D7964}" srcOrd="0" destOrd="0" presId="urn:microsoft.com/office/officeart/2018/2/layout/IconVerticalSolidList"/>
    <dgm:cxn modelId="{4633C670-7875-43D5-9972-2EFEEA35E788}" srcId="{544DC1C1-D340-43D1-BC94-2B728EF12E8D}" destId="{0B2A1F76-7764-403D-82AC-979EAD75F4E2}" srcOrd="6" destOrd="0" parTransId="{99C54507-50BB-4C70-9E8D-4ECAB3713B19}" sibTransId="{0DC9192C-DA86-4F89-B2EC-59504941C280}"/>
    <dgm:cxn modelId="{8BE27E59-5FA7-486E-8F57-6F6E43CDC788}" type="presOf" srcId="{563011C8-3316-4FE0-AEEE-F19436F58D42}" destId="{2B32C1FA-1CCC-4038-8450-F7BD491C7CD4}" srcOrd="0" destOrd="0" presId="urn:microsoft.com/office/officeart/2018/2/layout/IconVerticalSolidList"/>
    <dgm:cxn modelId="{E4D5DE88-1C4E-4948-B2BF-05722188E5C3}" srcId="{544DC1C1-D340-43D1-BC94-2B728EF12E8D}" destId="{3BC84CD1-481F-4735-ADD0-017D4DEC82D0}" srcOrd="1" destOrd="0" parTransId="{6808C02B-C429-40C0-BC22-07BB34A3CD4F}" sibTransId="{64016993-623C-44EE-9F2C-1FE340268F8A}"/>
    <dgm:cxn modelId="{5E15978A-5E27-40EF-A934-FEE10E92FA4B}" type="presOf" srcId="{53BA0DBA-4B7F-4FA1-A67A-A50AF1D6AE89}" destId="{EB1C756B-940F-4DBD-B96A-3F6A9AE4F25D}" srcOrd="0" destOrd="0" presId="urn:microsoft.com/office/officeart/2018/2/layout/IconVerticalSolidList"/>
    <dgm:cxn modelId="{0AEB8899-DE96-4445-82FF-3D886F850F11}" srcId="{544DC1C1-D340-43D1-BC94-2B728EF12E8D}" destId="{E6DA5229-245D-4B27-A846-FF1F4A8A9F69}" srcOrd="4" destOrd="0" parTransId="{C827F54E-6EE7-48D9-8683-EC6F12ECEE7E}" sibTransId="{090D078C-E06E-41E5-B1E9-E5343FDEE3AF}"/>
    <dgm:cxn modelId="{5FAA08A0-CB39-401A-A05E-2E19D6C8B175}" type="presOf" srcId="{47ED21AA-BF96-4BE4-BF1B-A45D678B8A99}" destId="{8019E31A-0DDC-4492-867D-5EAA98EC3C87}" srcOrd="0" destOrd="0" presId="urn:microsoft.com/office/officeart/2018/2/layout/IconVerticalSolidList"/>
    <dgm:cxn modelId="{B0BBF846-500B-47ED-A0A8-2256B6BDCB5F}" type="presParOf" srcId="{B514EC8E-4D96-41E5-BED7-CBBE0EAA69A9}" destId="{69D8EAB6-F190-4AC3-A085-26CE992F32D5}" srcOrd="0" destOrd="0" presId="urn:microsoft.com/office/officeart/2018/2/layout/IconVerticalSolidList"/>
    <dgm:cxn modelId="{3A4D4591-25F0-4128-BA22-C171C19A4100}" type="presParOf" srcId="{69D8EAB6-F190-4AC3-A085-26CE992F32D5}" destId="{6300D1DE-0233-456F-AF97-58F9A2C91D92}" srcOrd="0" destOrd="0" presId="urn:microsoft.com/office/officeart/2018/2/layout/IconVerticalSolidList"/>
    <dgm:cxn modelId="{3832710F-7A07-4BA1-8F9D-CDFBB81FFEE0}" type="presParOf" srcId="{69D8EAB6-F190-4AC3-A085-26CE992F32D5}" destId="{0EFF41CE-4ED8-4F0D-91B1-19D11D46AE85}" srcOrd="1" destOrd="0" presId="urn:microsoft.com/office/officeart/2018/2/layout/IconVerticalSolidList"/>
    <dgm:cxn modelId="{248549B5-D6CA-4162-97E3-7D7F78EB9E44}" type="presParOf" srcId="{69D8EAB6-F190-4AC3-A085-26CE992F32D5}" destId="{AD2594BC-A2D2-456A-9A38-1F9C46262E87}" srcOrd="2" destOrd="0" presId="urn:microsoft.com/office/officeart/2018/2/layout/IconVerticalSolidList"/>
    <dgm:cxn modelId="{9BD7A008-6D34-478E-BB86-847FF6980F27}" type="presParOf" srcId="{69D8EAB6-F190-4AC3-A085-26CE992F32D5}" destId="{EB1C756B-940F-4DBD-B96A-3F6A9AE4F25D}" srcOrd="3" destOrd="0" presId="urn:microsoft.com/office/officeart/2018/2/layout/IconVerticalSolidList"/>
    <dgm:cxn modelId="{7E2AE56B-F97A-4111-BC0E-923C6C3072E8}" type="presParOf" srcId="{B514EC8E-4D96-41E5-BED7-CBBE0EAA69A9}" destId="{8EA529EC-FBDA-47D0-BCFB-3CC8B7EDA4E7}" srcOrd="1" destOrd="0" presId="urn:microsoft.com/office/officeart/2018/2/layout/IconVerticalSolidList"/>
    <dgm:cxn modelId="{73E86EBA-36A2-44A5-8064-CBA6DB8F4C2D}" type="presParOf" srcId="{B514EC8E-4D96-41E5-BED7-CBBE0EAA69A9}" destId="{4139EA0E-69B9-4199-9C26-6BB883351B31}" srcOrd="2" destOrd="0" presId="urn:microsoft.com/office/officeart/2018/2/layout/IconVerticalSolidList"/>
    <dgm:cxn modelId="{1D4ED5A7-1A8B-4A81-A729-3D4691AF2E3A}" type="presParOf" srcId="{4139EA0E-69B9-4199-9C26-6BB883351B31}" destId="{F3FFDDDA-A485-43B6-86F7-CF549E00081E}" srcOrd="0" destOrd="0" presId="urn:microsoft.com/office/officeart/2018/2/layout/IconVerticalSolidList"/>
    <dgm:cxn modelId="{D5132198-F6A7-4E0E-A3AC-D4EA63C5F9F7}" type="presParOf" srcId="{4139EA0E-69B9-4199-9C26-6BB883351B31}" destId="{1B5D995B-2624-484E-9737-A3C544D04ED4}" srcOrd="1" destOrd="0" presId="urn:microsoft.com/office/officeart/2018/2/layout/IconVerticalSolidList"/>
    <dgm:cxn modelId="{D555F3AB-A59B-4B00-8434-9C02DEA5AA17}" type="presParOf" srcId="{4139EA0E-69B9-4199-9C26-6BB883351B31}" destId="{C16F867F-339E-4FCC-B610-9F8681B41F3E}" srcOrd="2" destOrd="0" presId="urn:microsoft.com/office/officeart/2018/2/layout/IconVerticalSolidList"/>
    <dgm:cxn modelId="{0C13DD75-40A0-4437-A160-A4A33F458C2B}" type="presParOf" srcId="{4139EA0E-69B9-4199-9C26-6BB883351B31}" destId="{7B92110F-59B5-4CF5-B3D9-EEAF192C6D3B}" srcOrd="3" destOrd="0" presId="urn:microsoft.com/office/officeart/2018/2/layout/IconVerticalSolidList"/>
    <dgm:cxn modelId="{D0073DF0-74C2-4DCF-8A3D-C4B5028072D3}" type="presParOf" srcId="{B514EC8E-4D96-41E5-BED7-CBBE0EAA69A9}" destId="{B2A8B84C-190F-4107-8018-22ABBF863CD2}" srcOrd="3" destOrd="0" presId="urn:microsoft.com/office/officeart/2018/2/layout/IconVerticalSolidList"/>
    <dgm:cxn modelId="{997D3EC7-7683-4774-8D53-56647818E3A8}" type="presParOf" srcId="{B514EC8E-4D96-41E5-BED7-CBBE0EAA69A9}" destId="{3AC22372-DC9D-4F73-9F54-0723213BA729}" srcOrd="4" destOrd="0" presId="urn:microsoft.com/office/officeart/2018/2/layout/IconVerticalSolidList"/>
    <dgm:cxn modelId="{5E79311D-E36F-4834-9817-98BA5B853928}" type="presParOf" srcId="{3AC22372-DC9D-4F73-9F54-0723213BA729}" destId="{0B05C4E6-DB83-4CB9-A0F8-1E9FA2FF4A39}" srcOrd="0" destOrd="0" presId="urn:microsoft.com/office/officeart/2018/2/layout/IconVerticalSolidList"/>
    <dgm:cxn modelId="{030E3E5F-7A23-45FE-A09A-BBD1B3B92D99}" type="presParOf" srcId="{3AC22372-DC9D-4F73-9F54-0723213BA729}" destId="{1F1EB13C-FF74-45CA-9E3A-427A4B45EA31}" srcOrd="1" destOrd="0" presId="urn:microsoft.com/office/officeart/2018/2/layout/IconVerticalSolidList"/>
    <dgm:cxn modelId="{D770AA7D-CC3C-449F-8582-4F9BA5D3CFF0}" type="presParOf" srcId="{3AC22372-DC9D-4F73-9F54-0723213BA729}" destId="{B638FAB6-782A-42CA-9E8D-D5923CB1B95C}" srcOrd="2" destOrd="0" presId="urn:microsoft.com/office/officeart/2018/2/layout/IconVerticalSolidList"/>
    <dgm:cxn modelId="{7C80DD3B-35D3-46DE-8A6A-FF42FC1DD7B1}" type="presParOf" srcId="{3AC22372-DC9D-4F73-9F54-0723213BA729}" destId="{2B32C1FA-1CCC-4038-8450-F7BD491C7CD4}" srcOrd="3" destOrd="0" presId="urn:microsoft.com/office/officeart/2018/2/layout/IconVerticalSolidList"/>
    <dgm:cxn modelId="{08B318A6-3D65-4936-A55A-24C5662DE6EB}" type="presParOf" srcId="{B514EC8E-4D96-41E5-BED7-CBBE0EAA69A9}" destId="{B3AD1ADB-2C4B-4D16-BF35-364C933CA640}" srcOrd="5" destOrd="0" presId="urn:microsoft.com/office/officeart/2018/2/layout/IconVerticalSolidList"/>
    <dgm:cxn modelId="{FCC17360-D536-439F-A161-FF98FF8827C7}" type="presParOf" srcId="{B514EC8E-4D96-41E5-BED7-CBBE0EAA69A9}" destId="{AB4E89D1-985C-443A-AB2F-CD9542DB5EF9}" srcOrd="6" destOrd="0" presId="urn:microsoft.com/office/officeart/2018/2/layout/IconVerticalSolidList"/>
    <dgm:cxn modelId="{1A5D69D7-1803-4F3C-B401-23023CCF96C3}" type="presParOf" srcId="{AB4E89D1-985C-443A-AB2F-CD9542DB5EF9}" destId="{12447470-7DEB-46A6-93A4-09E4D4F65C25}" srcOrd="0" destOrd="0" presId="urn:microsoft.com/office/officeart/2018/2/layout/IconVerticalSolidList"/>
    <dgm:cxn modelId="{0AE7E9F9-4198-4884-AB35-454E392EFEBB}" type="presParOf" srcId="{AB4E89D1-985C-443A-AB2F-CD9542DB5EF9}" destId="{E56208FF-C2A9-4CA6-BA75-2362388691A4}" srcOrd="1" destOrd="0" presId="urn:microsoft.com/office/officeart/2018/2/layout/IconVerticalSolidList"/>
    <dgm:cxn modelId="{DB16DDE5-E76C-4220-918D-7A7ABC1BF5E4}" type="presParOf" srcId="{AB4E89D1-985C-443A-AB2F-CD9542DB5EF9}" destId="{51AAB5E1-DB92-47F6-B4DD-B9B80DE06582}" srcOrd="2" destOrd="0" presId="urn:microsoft.com/office/officeart/2018/2/layout/IconVerticalSolidList"/>
    <dgm:cxn modelId="{2CF04855-5E91-4DFE-BE59-1A1FF89C13EF}" type="presParOf" srcId="{AB4E89D1-985C-443A-AB2F-CD9542DB5EF9}" destId="{6CC83CD1-A365-414F-8FEC-6F6E692D7964}" srcOrd="3" destOrd="0" presId="urn:microsoft.com/office/officeart/2018/2/layout/IconVerticalSolidList"/>
    <dgm:cxn modelId="{134903D2-6B58-4293-9387-90E6AD7BF2C2}" type="presParOf" srcId="{B514EC8E-4D96-41E5-BED7-CBBE0EAA69A9}" destId="{7ABFB026-EE41-4B91-92AC-B8AB90315DC7}" srcOrd="7" destOrd="0" presId="urn:microsoft.com/office/officeart/2018/2/layout/IconVerticalSolidList"/>
    <dgm:cxn modelId="{82324C68-74F6-41D6-96C4-6A91CE890E4A}" type="presParOf" srcId="{B514EC8E-4D96-41E5-BED7-CBBE0EAA69A9}" destId="{799D6C10-5CB5-437E-9FB0-531EAC3A73BD}" srcOrd="8" destOrd="0" presId="urn:microsoft.com/office/officeart/2018/2/layout/IconVerticalSolidList"/>
    <dgm:cxn modelId="{369D2E84-3E78-4C99-B0E1-59CF3FE4EE24}" type="presParOf" srcId="{799D6C10-5CB5-437E-9FB0-531EAC3A73BD}" destId="{32690D1B-B09D-4A72-ACA0-E7D1DBB71F61}" srcOrd="0" destOrd="0" presId="urn:microsoft.com/office/officeart/2018/2/layout/IconVerticalSolidList"/>
    <dgm:cxn modelId="{E2FD63B3-E036-4095-B70F-5ED2728BDBA7}" type="presParOf" srcId="{799D6C10-5CB5-437E-9FB0-531EAC3A73BD}" destId="{AE584FBF-01F5-44D2-87C4-88E1579EAC36}" srcOrd="1" destOrd="0" presId="urn:microsoft.com/office/officeart/2018/2/layout/IconVerticalSolidList"/>
    <dgm:cxn modelId="{6C691022-F192-4F4D-BB19-D7FCBF6B36DB}" type="presParOf" srcId="{799D6C10-5CB5-437E-9FB0-531EAC3A73BD}" destId="{D0BE6297-24CE-4B54-A001-AB9959D020EF}" srcOrd="2" destOrd="0" presId="urn:microsoft.com/office/officeart/2018/2/layout/IconVerticalSolidList"/>
    <dgm:cxn modelId="{D5C484B4-D165-4FC5-A0B3-BA5C25B1C4B6}" type="presParOf" srcId="{799D6C10-5CB5-437E-9FB0-531EAC3A73BD}" destId="{38C450E9-BB81-442C-99BC-12C1F7DD714B}" srcOrd="3" destOrd="0" presId="urn:microsoft.com/office/officeart/2018/2/layout/IconVerticalSolidList"/>
    <dgm:cxn modelId="{E5FA2AE6-7F57-4396-A890-DCE7997E1780}" type="presParOf" srcId="{B514EC8E-4D96-41E5-BED7-CBBE0EAA69A9}" destId="{CD286CFC-E1C8-4C62-9733-7FEC2CBEAF31}" srcOrd="9" destOrd="0" presId="urn:microsoft.com/office/officeart/2018/2/layout/IconVerticalSolidList"/>
    <dgm:cxn modelId="{D1226300-EA08-43C8-BEA5-39D33E3C72CB}" type="presParOf" srcId="{B514EC8E-4D96-41E5-BED7-CBBE0EAA69A9}" destId="{C0B71398-5AA3-40B3-B5A9-AA3DAAFEA11D}" srcOrd="10" destOrd="0" presId="urn:microsoft.com/office/officeart/2018/2/layout/IconVerticalSolidList"/>
    <dgm:cxn modelId="{B013EF00-79B0-42FF-A33F-52397587E3C2}" type="presParOf" srcId="{C0B71398-5AA3-40B3-B5A9-AA3DAAFEA11D}" destId="{D2E56886-66AA-4451-AB33-53D78109B9F1}" srcOrd="0" destOrd="0" presId="urn:microsoft.com/office/officeart/2018/2/layout/IconVerticalSolidList"/>
    <dgm:cxn modelId="{896DBF96-4B10-47A8-B0E8-FEA94D1B8542}" type="presParOf" srcId="{C0B71398-5AA3-40B3-B5A9-AA3DAAFEA11D}" destId="{7F72ABA8-063E-4786-B23B-4D49DAC6EFC6}" srcOrd="1" destOrd="0" presId="urn:microsoft.com/office/officeart/2018/2/layout/IconVerticalSolidList"/>
    <dgm:cxn modelId="{BB6963B3-FD49-4A1C-8CC5-6E518DBA5DBC}" type="presParOf" srcId="{C0B71398-5AA3-40B3-B5A9-AA3DAAFEA11D}" destId="{BEDC1561-B0B7-4710-A174-0EE2099FA70F}" srcOrd="2" destOrd="0" presId="urn:microsoft.com/office/officeart/2018/2/layout/IconVerticalSolidList"/>
    <dgm:cxn modelId="{C74B025B-E045-44CB-8557-4D60D0DEA24C}" type="presParOf" srcId="{C0B71398-5AA3-40B3-B5A9-AA3DAAFEA11D}" destId="{8019E31A-0DDC-4492-867D-5EAA98EC3C87}" srcOrd="3" destOrd="0" presId="urn:microsoft.com/office/officeart/2018/2/layout/IconVerticalSolidList"/>
    <dgm:cxn modelId="{125A4A15-8745-4975-9DA9-850C9F3A299D}" type="presParOf" srcId="{B514EC8E-4D96-41E5-BED7-CBBE0EAA69A9}" destId="{546CDC06-600F-4B53-A9FB-C0CA84F67053}" srcOrd="11" destOrd="0" presId="urn:microsoft.com/office/officeart/2018/2/layout/IconVerticalSolidList"/>
    <dgm:cxn modelId="{64E8D093-EF1D-4A73-B17B-BBCF137EBDA7}" type="presParOf" srcId="{B514EC8E-4D96-41E5-BED7-CBBE0EAA69A9}" destId="{F46ACABE-7B35-490B-88D3-DFBF983B32F1}" srcOrd="12" destOrd="0" presId="urn:microsoft.com/office/officeart/2018/2/layout/IconVerticalSolidList"/>
    <dgm:cxn modelId="{DC0FC1C4-A9D1-4419-B68E-58FAA2AECA0B}" type="presParOf" srcId="{F46ACABE-7B35-490B-88D3-DFBF983B32F1}" destId="{9575EB16-7E0A-4FB8-8041-7F93CA57A8FF}" srcOrd="0" destOrd="0" presId="urn:microsoft.com/office/officeart/2018/2/layout/IconVerticalSolidList"/>
    <dgm:cxn modelId="{B64EA55E-2A0A-461E-B9F5-8712665CC76D}" type="presParOf" srcId="{F46ACABE-7B35-490B-88D3-DFBF983B32F1}" destId="{D21AD225-6905-4DBE-8F6C-E65BA6EDD382}" srcOrd="1" destOrd="0" presId="urn:microsoft.com/office/officeart/2018/2/layout/IconVerticalSolidList"/>
    <dgm:cxn modelId="{955D3737-054B-4869-9AE9-E76E5490BD6D}" type="presParOf" srcId="{F46ACABE-7B35-490B-88D3-DFBF983B32F1}" destId="{A87156F4-4C76-4E8E-A830-8D38A6C07E1C}" srcOrd="2" destOrd="0" presId="urn:microsoft.com/office/officeart/2018/2/layout/IconVerticalSolidList"/>
    <dgm:cxn modelId="{728BAB29-E9C7-4E79-853A-9F796753A2E4}" type="presParOf" srcId="{F46ACABE-7B35-490B-88D3-DFBF983B32F1}" destId="{68DE41F4-8937-4EF9-BF0E-2BC7064BA9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10B6D-32F9-4D0A-B603-8B0C0710E47E}">
      <dsp:nvSpPr>
        <dsp:cNvPr id="0" name=""/>
        <dsp:cNvSpPr/>
      </dsp:nvSpPr>
      <dsp:spPr>
        <a:xfrm>
          <a:off x="0" y="72008"/>
          <a:ext cx="10515600" cy="638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ptos" panose="020B0004020202020204"/>
              <a:ea typeface="+mn-ea"/>
              <a:cs typeface="+mn-cs"/>
            </a:rPr>
            <a:t>ASL Interpreters</a:t>
          </a:r>
        </a:p>
      </dsp:txBody>
      <dsp:txXfrm>
        <a:off x="31185" y="103193"/>
        <a:ext cx="10453230" cy="576450"/>
      </dsp:txXfrm>
    </dsp:sp>
    <dsp:sp modelId="{F9C913B5-9E8B-42DB-866D-C89758238054}">
      <dsp:nvSpPr>
        <dsp:cNvPr id="0" name=""/>
        <dsp:cNvSpPr/>
      </dsp:nvSpPr>
      <dsp:spPr>
        <a:xfrm>
          <a:off x="0" y="785709"/>
          <a:ext cx="10515600" cy="6388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ptos" panose="020B0004020202020204"/>
              <a:ea typeface="+mn-ea"/>
              <a:cs typeface="+mn-cs"/>
            </a:rPr>
            <a:t>Seating Areas &amp; Accessibility</a:t>
          </a:r>
        </a:p>
      </dsp:txBody>
      <dsp:txXfrm>
        <a:off x="31185" y="816894"/>
        <a:ext cx="10453230" cy="576450"/>
      </dsp:txXfrm>
    </dsp:sp>
    <dsp:sp modelId="{933AB623-DCDB-48DB-B66A-0D4977395D47}">
      <dsp:nvSpPr>
        <dsp:cNvPr id="0" name=""/>
        <dsp:cNvSpPr/>
      </dsp:nvSpPr>
      <dsp:spPr>
        <a:xfrm>
          <a:off x="0" y="1499409"/>
          <a:ext cx="10515600" cy="6388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ptos" panose="020B0004020202020204"/>
              <a:ea typeface="+mn-ea"/>
              <a:cs typeface="+mn-cs"/>
            </a:rPr>
            <a:t>Disability Support from our Boards/Agencies</a:t>
          </a:r>
        </a:p>
      </dsp:txBody>
      <dsp:txXfrm>
        <a:off x="31185" y="1530594"/>
        <a:ext cx="10453230" cy="576450"/>
      </dsp:txXfrm>
    </dsp:sp>
    <dsp:sp modelId="{D33F89C9-86B8-4BD3-B283-97601B357094}">
      <dsp:nvSpPr>
        <dsp:cNvPr id="0" name=""/>
        <dsp:cNvSpPr/>
      </dsp:nvSpPr>
      <dsp:spPr>
        <a:xfrm>
          <a:off x="0" y="2213109"/>
          <a:ext cx="10515600" cy="6388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ptos" panose="020B0004020202020204"/>
              <a:ea typeface="+mn-ea"/>
              <a:cs typeface="+mn-cs"/>
            </a:rPr>
            <a:t>Dietary Concerns – please note in registration </a:t>
          </a:r>
        </a:p>
      </dsp:txBody>
      <dsp:txXfrm>
        <a:off x="31185" y="2244294"/>
        <a:ext cx="10453230" cy="576450"/>
      </dsp:txXfrm>
    </dsp:sp>
    <dsp:sp modelId="{91BDE8B1-9249-47AB-AF29-3390917C0614}">
      <dsp:nvSpPr>
        <dsp:cNvPr id="0" name=""/>
        <dsp:cNvSpPr/>
      </dsp:nvSpPr>
      <dsp:spPr>
        <a:xfrm>
          <a:off x="0" y="2926809"/>
          <a:ext cx="10515600" cy="6388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ptos" panose="020B0004020202020204"/>
              <a:ea typeface="+mn-ea"/>
              <a:cs typeface="+mn-cs"/>
            </a:rPr>
            <a:t>Other Needs? Please alert us.</a:t>
          </a:r>
        </a:p>
      </dsp:txBody>
      <dsp:txXfrm>
        <a:off x="31185" y="2957994"/>
        <a:ext cx="10453230" cy="576450"/>
      </dsp:txXfrm>
    </dsp:sp>
    <dsp:sp modelId="{4563BF01-B7FB-45DC-B99F-A74717CB803E}">
      <dsp:nvSpPr>
        <dsp:cNvPr id="0" name=""/>
        <dsp:cNvSpPr/>
      </dsp:nvSpPr>
      <dsp:spPr>
        <a:xfrm>
          <a:off x="0" y="3640509"/>
          <a:ext cx="10515600" cy="638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latin typeface="Aptos"/>
              <a:ea typeface="+mn-ea"/>
              <a:cs typeface="+mn-cs"/>
            </a:rPr>
            <a:t>Monitoring Report and Why It Matters</a:t>
          </a:r>
        </a:p>
      </dsp:txBody>
      <dsp:txXfrm>
        <a:off x="31185" y="3671694"/>
        <a:ext cx="10453230" cy="57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8C2E3-1906-4F83-9758-1EC39C55E6F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59EEE-BE06-4729-9FF8-4F386FD993E6}">
      <dsp:nvSpPr>
        <dsp:cNvPr id="0" name=""/>
        <dsp:cNvSpPr/>
      </dsp:nvSpPr>
      <dsp:spPr>
        <a:xfrm>
          <a:off x="376522" y="280590"/>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3F8FB-5F94-4AB9-87B5-5E20E09A0FF7}">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ESSENTIAL INFORMATION:</a:t>
          </a:r>
          <a:br>
            <a:rPr lang="en-US" sz="2100" b="1" kern="1200"/>
          </a:br>
          <a:r>
            <a:rPr lang="en-US" sz="2100" b="1" kern="1200"/>
            <a:t>All Emergencies dial 911</a:t>
          </a:r>
          <a:br>
            <a:rPr lang="en-US" sz="2100" b="1" kern="1200"/>
          </a:br>
          <a:r>
            <a:rPr lang="en-US" sz="2100" b="1" kern="1200"/>
            <a:t>Cape Regional Medical Center 609.463.2000</a:t>
          </a:r>
          <a:endParaRPr lang="en-US" sz="2100" kern="1200"/>
        </a:p>
      </dsp:txBody>
      <dsp:txXfrm>
        <a:off x="1437631" y="531"/>
        <a:ext cx="9077968" cy="1244702"/>
      </dsp:txXfrm>
    </dsp:sp>
    <dsp:sp modelId="{70179162-D06A-48BF-8A06-B134F2A5FC4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28D72-903B-404F-9BD5-08CA3232CC10}">
      <dsp:nvSpPr>
        <dsp:cNvPr id="0" name=""/>
        <dsp:cNvSpPr/>
      </dsp:nvSpPr>
      <dsp:spPr>
        <a:xfrm>
          <a:off x="376522" y="1836468"/>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DF275E-7182-4CAB-93A2-14890123FC9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BEACH PATROLS/HANDICAP TRANSPORT AND FIRST AID</a:t>
          </a:r>
          <a:br>
            <a:rPr lang="en-US" sz="2100" kern="1200"/>
          </a:br>
          <a:r>
            <a:rPr lang="en-US" sz="2100" kern="1200"/>
            <a:t>North Wildwood: 609.522.7500</a:t>
          </a:r>
          <a:br>
            <a:rPr lang="en-US" sz="2100" kern="1200"/>
          </a:br>
          <a:r>
            <a:rPr lang="en-US" sz="2100" kern="1200"/>
            <a:t>Transport via surf chairs at First Aid Station at 15th Avenue</a:t>
          </a:r>
        </a:p>
      </dsp:txBody>
      <dsp:txXfrm>
        <a:off x="1437631" y="1556410"/>
        <a:ext cx="9077968" cy="1244702"/>
      </dsp:txXfrm>
    </dsp:sp>
    <dsp:sp modelId="{C916F1A7-F720-4583-AC57-B6A324F2EF55}">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8E093-559B-44A2-AF91-871EBBF843EC}">
      <dsp:nvSpPr>
        <dsp:cNvPr id="0" name=""/>
        <dsp:cNvSpPr/>
      </dsp:nvSpPr>
      <dsp:spPr>
        <a:xfrm>
          <a:off x="376522" y="3392347"/>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43204A-9065-4E50-9AF7-718EA05247C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latin typeface="Aptos Display" panose="020F0302020204030204"/>
            </a:rPr>
            <a:t>PRIVATE SPACES will be available and announced by our conference  secretary </a:t>
          </a:r>
          <a:endParaRPr lang="en-US" sz="2100" kern="1200"/>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0D1DE-0233-456F-AF97-58F9A2C91D92}">
      <dsp:nvSpPr>
        <dsp:cNvPr id="0" name=""/>
        <dsp:cNvSpPr/>
      </dsp:nvSpPr>
      <dsp:spPr>
        <a:xfrm>
          <a:off x="0" y="517"/>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F41CE-4ED8-4F0D-91B1-19D11D46AE85}">
      <dsp:nvSpPr>
        <dsp:cNvPr id="0" name=""/>
        <dsp:cNvSpPr/>
      </dsp:nvSpPr>
      <dsp:spPr>
        <a:xfrm>
          <a:off x="215296" y="160655"/>
          <a:ext cx="391448" cy="3914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1C756B-940F-4DBD-B96A-3F6A9AE4F25D}">
      <dsp:nvSpPr>
        <dsp:cNvPr id="0" name=""/>
        <dsp:cNvSpPr/>
      </dsp:nvSpPr>
      <dsp:spPr>
        <a:xfrm>
          <a:off x="822042" y="517"/>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t>Rest</a:t>
          </a:r>
          <a:r>
            <a:rPr lang="en-US" sz="1600" kern="1200">
              <a:latin typeface="Aptos Display" panose="020F0302020204030204"/>
            </a:rPr>
            <a:t> &amp; Hydration</a:t>
          </a:r>
          <a:endParaRPr lang="en-US" sz="1600" kern="1200"/>
        </a:p>
      </dsp:txBody>
      <dsp:txXfrm>
        <a:off x="822042" y="517"/>
        <a:ext cx="5542181" cy="711724"/>
      </dsp:txXfrm>
    </dsp:sp>
    <dsp:sp modelId="{F3FFDDDA-A485-43B6-86F7-CF549E00081E}">
      <dsp:nvSpPr>
        <dsp:cNvPr id="0" name=""/>
        <dsp:cNvSpPr/>
      </dsp:nvSpPr>
      <dsp:spPr>
        <a:xfrm>
          <a:off x="0" y="890173"/>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D995B-2624-484E-9737-A3C544D04ED4}">
      <dsp:nvSpPr>
        <dsp:cNvPr id="0" name=""/>
        <dsp:cNvSpPr/>
      </dsp:nvSpPr>
      <dsp:spPr>
        <a:xfrm>
          <a:off x="215296" y="1050311"/>
          <a:ext cx="391448" cy="391448"/>
        </a:xfrm>
        <a:prstGeom prst="rect">
          <a:avLst/>
        </a:prstGeom>
        <a:solidFill>
          <a:schemeClr val="accent3">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2110F-59B5-4CF5-B3D9-EEAF192C6D3B}">
      <dsp:nvSpPr>
        <dsp:cNvPr id="0" name=""/>
        <dsp:cNvSpPr/>
      </dsp:nvSpPr>
      <dsp:spPr>
        <a:xfrm>
          <a:off x="822042" y="890173"/>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rtl="0">
            <a:lnSpc>
              <a:spcPct val="100000"/>
            </a:lnSpc>
            <a:spcBef>
              <a:spcPct val="0"/>
            </a:spcBef>
            <a:spcAft>
              <a:spcPct val="35000"/>
            </a:spcAft>
            <a:buNone/>
          </a:pPr>
          <a:r>
            <a:rPr lang="en-US" sz="1600" kern="1200" dirty="0">
              <a:latin typeface="Aptos Display" panose="020F0302020204030204"/>
            </a:rPr>
            <a:t>It's COLD in WWCC – Dress Accordingly </a:t>
          </a:r>
        </a:p>
      </dsp:txBody>
      <dsp:txXfrm>
        <a:off x="822042" y="890173"/>
        <a:ext cx="5542181" cy="711724"/>
      </dsp:txXfrm>
    </dsp:sp>
    <dsp:sp modelId="{0B05C4E6-DB83-4CB9-A0F8-1E9FA2FF4A39}">
      <dsp:nvSpPr>
        <dsp:cNvPr id="0" name=""/>
        <dsp:cNvSpPr/>
      </dsp:nvSpPr>
      <dsp:spPr>
        <a:xfrm>
          <a:off x="0" y="1779829"/>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EB13C-FF74-45CA-9E3A-427A4B45EA31}">
      <dsp:nvSpPr>
        <dsp:cNvPr id="0" name=""/>
        <dsp:cNvSpPr/>
      </dsp:nvSpPr>
      <dsp:spPr>
        <a:xfrm>
          <a:off x="215296" y="1939967"/>
          <a:ext cx="391448" cy="391448"/>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2C1FA-1CCC-4038-8450-F7BD491C7CD4}">
      <dsp:nvSpPr>
        <dsp:cNvPr id="0" name=""/>
        <dsp:cNvSpPr/>
      </dsp:nvSpPr>
      <dsp:spPr>
        <a:xfrm>
          <a:off x="822042" y="1779829"/>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latin typeface="Aptos Display" panose="020F0302020204030204"/>
            </a:rPr>
            <a:t>Meals Provided: Dinner Day 1; Lunch Day 2 (For dietary needs, please alert staff)</a:t>
          </a:r>
          <a:endParaRPr lang="en-US" sz="1600" kern="1200"/>
        </a:p>
      </dsp:txBody>
      <dsp:txXfrm>
        <a:off x="822042" y="1779829"/>
        <a:ext cx="5542181" cy="711724"/>
      </dsp:txXfrm>
    </dsp:sp>
    <dsp:sp modelId="{12447470-7DEB-46A6-93A4-09E4D4F65C25}">
      <dsp:nvSpPr>
        <dsp:cNvPr id="0" name=""/>
        <dsp:cNvSpPr/>
      </dsp:nvSpPr>
      <dsp:spPr>
        <a:xfrm>
          <a:off x="0" y="2669485"/>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208FF-C2A9-4CA6-BA75-2362388691A4}">
      <dsp:nvSpPr>
        <dsp:cNvPr id="0" name=""/>
        <dsp:cNvSpPr/>
      </dsp:nvSpPr>
      <dsp:spPr>
        <a:xfrm>
          <a:off x="215296" y="2829623"/>
          <a:ext cx="391448" cy="391448"/>
        </a:xfrm>
        <a:prstGeom prst="rect">
          <a:avLst/>
        </a:prstGeom>
        <a:solidFill>
          <a:schemeClr val="accent5">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83CD1-A365-414F-8FEC-6F6E692D7964}">
      <dsp:nvSpPr>
        <dsp:cNvPr id="0" name=""/>
        <dsp:cNvSpPr/>
      </dsp:nvSpPr>
      <dsp:spPr>
        <a:xfrm>
          <a:off x="822042" y="2669485"/>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latin typeface="Aptos Display" panose="020F0302020204030204"/>
            </a:rPr>
            <a:t>Snacks for Hotel; Small Snack Station Available in WCC; Sessions may run long</a:t>
          </a:r>
        </a:p>
      </dsp:txBody>
      <dsp:txXfrm>
        <a:off x="822042" y="2669485"/>
        <a:ext cx="5542181" cy="711724"/>
      </dsp:txXfrm>
    </dsp:sp>
    <dsp:sp modelId="{32690D1B-B09D-4A72-ACA0-E7D1DBB71F61}">
      <dsp:nvSpPr>
        <dsp:cNvPr id="0" name=""/>
        <dsp:cNvSpPr/>
      </dsp:nvSpPr>
      <dsp:spPr>
        <a:xfrm>
          <a:off x="0" y="3559141"/>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84FBF-01F5-44D2-87C4-88E1579EAC36}">
      <dsp:nvSpPr>
        <dsp:cNvPr id="0" name=""/>
        <dsp:cNvSpPr/>
      </dsp:nvSpPr>
      <dsp:spPr>
        <a:xfrm>
          <a:off x="215296" y="3719279"/>
          <a:ext cx="391448" cy="391448"/>
        </a:xfrm>
        <a:prstGeom prst="rect">
          <a:avLst/>
        </a:prstGeom>
        <a:solidFill>
          <a:schemeClr val="accent6">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450E9-BB81-442C-99BC-12C1F7DD714B}">
      <dsp:nvSpPr>
        <dsp:cNvPr id="0" name=""/>
        <dsp:cNvSpPr/>
      </dsp:nvSpPr>
      <dsp:spPr>
        <a:xfrm>
          <a:off x="822042" y="3559141"/>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latin typeface="Aptos Display" panose="020F0302020204030204"/>
            </a:rPr>
            <a:t>Review</a:t>
          </a:r>
          <a:r>
            <a:rPr lang="en-US" sz="1600" kern="1200"/>
            <a:t> Resolutions</a:t>
          </a:r>
          <a:r>
            <a:rPr lang="en-US" sz="1600" kern="1200">
              <a:latin typeface="Aptos Display" panose="02110004020202020204"/>
            </a:rPr>
            <a:t>: PCWB</a:t>
          </a:r>
          <a:endParaRPr lang="en-US" sz="1600" kern="1200"/>
        </a:p>
      </dsp:txBody>
      <dsp:txXfrm>
        <a:off x="822042" y="3559141"/>
        <a:ext cx="5542181" cy="711724"/>
      </dsp:txXfrm>
    </dsp:sp>
    <dsp:sp modelId="{D2E56886-66AA-4451-AB33-53D78109B9F1}">
      <dsp:nvSpPr>
        <dsp:cNvPr id="0" name=""/>
        <dsp:cNvSpPr/>
      </dsp:nvSpPr>
      <dsp:spPr>
        <a:xfrm>
          <a:off x="0" y="4448797"/>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2ABA8-063E-4786-B23B-4D49DAC6EFC6}">
      <dsp:nvSpPr>
        <dsp:cNvPr id="0" name=""/>
        <dsp:cNvSpPr/>
      </dsp:nvSpPr>
      <dsp:spPr>
        <a:xfrm>
          <a:off x="215296" y="4608935"/>
          <a:ext cx="391448" cy="3914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19E31A-0DDC-4492-867D-5EAA98EC3C87}">
      <dsp:nvSpPr>
        <dsp:cNvPr id="0" name=""/>
        <dsp:cNvSpPr/>
      </dsp:nvSpPr>
      <dsp:spPr>
        <a:xfrm>
          <a:off x="822042" y="4448797"/>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t>Know your voice matters</a:t>
          </a:r>
        </a:p>
      </dsp:txBody>
      <dsp:txXfrm>
        <a:off x="822042" y="4448797"/>
        <a:ext cx="5542181" cy="711724"/>
      </dsp:txXfrm>
    </dsp:sp>
    <dsp:sp modelId="{9575EB16-7E0A-4FB8-8041-7F93CA57A8FF}">
      <dsp:nvSpPr>
        <dsp:cNvPr id="0" name=""/>
        <dsp:cNvSpPr/>
      </dsp:nvSpPr>
      <dsp:spPr>
        <a:xfrm>
          <a:off x="0" y="5338453"/>
          <a:ext cx="6364224" cy="7117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AD225-6905-4DBE-8F6C-E65BA6EDD382}">
      <dsp:nvSpPr>
        <dsp:cNvPr id="0" name=""/>
        <dsp:cNvSpPr/>
      </dsp:nvSpPr>
      <dsp:spPr>
        <a:xfrm>
          <a:off x="215296" y="5498591"/>
          <a:ext cx="391448" cy="391448"/>
        </a:xfrm>
        <a:prstGeom prst="rect">
          <a:avLst/>
        </a:prstGeom>
        <a:solidFill>
          <a:schemeClr val="accent3">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E41F4-8937-4EF9-BF0E-2BC7064BA9F3}">
      <dsp:nvSpPr>
        <dsp:cNvPr id="0" name=""/>
        <dsp:cNvSpPr/>
      </dsp:nvSpPr>
      <dsp:spPr>
        <a:xfrm>
          <a:off x="822042" y="5338453"/>
          <a:ext cx="5542181" cy="711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24" tIns="75324" rIns="75324" bIns="75324" numCol="1" spcCol="1270" anchor="ctr" anchorCtr="0">
          <a:noAutofit/>
        </a:bodyPr>
        <a:lstStyle/>
        <a:p>
          <a:pPr marL="0" lvl="0" indent="0" algn="l" defTabSz="711200">
            <a:lnSpc>
              <a:spcPct val="100000"/>
            </a:lnSpc>
            <a:spcBef>
              <a:spcPct val="0"/>
            </a:spcBef>
            <a:spcAft>
              <a:spcPct val="35000"/>
            </a:spcAft>
            <a:buNone/>
          </a:pPr>
          <a:r>
            <a:rPr lang="en-US" sz="1600" kern="1200">
              <a:solidFill>
                <a:srgbClr val="444444"/>
              </a:solidFill>
              <a:latin typeface="Calibri"/>
              <a:ea typeface="Calibri"/>
              <a:cs typeface="Calibri"/>
            </a:rPr>
            <a:t>Review Robert's Rules of Order</a:t>
          </a:r>
        </a:p>
      </dsp:txBody>
      <dsp:txXfrm>
        <a:off x="822042" y="5338453"/>
        <a:ext cx="5542181" cy="711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ng.com/ck/a?!&amp;&amp;p=560029810e2e7b25262b898da7a88b797bc9c10355d9cdcf85c6dae83d7b33b2JmltdHM9MTc3NDM5NjgwMA&amp;ptn=3&amp;ver=2&amp;hsh=4&amp;fclid=30f1da9e-f7ee-63f7-2c88-cc7ef6126296&amp;u=a1L21hcHM_Jm1lcGk9MH5-RW1iZWRkZWR-QWRkcmVzc19MaW5rJnR5PTE4JnE9V2lsZHdvb2RzJTIwQ29udmVudGlvbiUyMENlbnRlciZzcz15cGlkLllOODBCNjcxMEI5RDcxRTZCJnBwb2lzPTM4Ljk4MTI3MzY1MTEyMzA1Xy03NC44MTY2OTYxNjY5OTIxOV9XaWxkd29vZHMlMjBDb252ZW50aW9uJTIwQ2VudGVyX1lOODBCNjcxMEI5RDcxRTZCfiZjcD0zOC45ODEyNzR-LTc0LjgxNjY5NiZ2PTImc1Y9MSZGT1JNPU1QU1JQTA&amp;ntb=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white robes&#10;&#10;AI-generated content may be incorrect.">
            <a:extLst>
              <a:ext uri="{FF2B5EF4-FFF2-40B4-BE49-F238E27FC236}">
                <a16:creationId xmlns:a16="http://schemas.microsoft.com/office/drawing/2014/main" id="{41177BE9-70A7-7E47-69F4-D64D36504761}"/>
              </a:ext>
            </a:extLst>
          </p:cNvPr>
          <p:cNvPicPr>
            <a:picLocks noChangeAspect="1"/>
          </p:cNvPicPr>
          <p:nvPr/>
        </p:nvPicPr>
        <p:blipFill>
          <a:blip r:embed="rId2"/>
          <a:srcRect l="2942" r="2941" b="-1"/>
          <a:stretch>
            <a:fillRect/>
          </a:stretch>
        </p:blipFill>
        <p:spPr>
          <a:xfrm>
            <a:off x="2522356"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en-US" sz="4000"/>
              <a:t>Annual Conference Orientation</a:t>
            </a:r>
          </a:p>
        </p:txBody>
      </p:sp>
      <p:sp>
        <p:nvSpPr>
          <p:cNvPr id="3" name="Subtitle 2"/>
          <p:cNvSpPr>
            <a:spLocks noGrp="1"/>
          </p:cNvSpPr>
          <p:nvPr>
            <p:ph type="subTitle" idx="1"/>
          </p:nvPr>
        </p:nvSpPr>
        <p:spPr>
          <a:xfrm>
            <a:off x="838200" y="2434201"/>
            <a:ext cx="3822189" cy="3742762"/>
          </a:xfrm>
        </p:spPr>
        <p:txBody>
          <a:bodyPr vert="horz" lIns="91440" tIns="45720" rIns="91440" bIns="45720" rtlCol="0">
            <a:normAutofit/>
          </a:bodyPr>
          <a:lstStyle/>
          <a:p>
            <a:pPr indent="-228600" algn="l">
              <a:buFont typeface="Arial" panose="020B0604020202020204" pitchFamily="34" charset="0"/>
              <a:buChar char="•"/>
            </a:pPr>
            <a:r>
              <a:rPr lang="en-US" sz="2000"/>
              <a:t>April 29th</a:t>
            </a:r>
          </a:p>
          <a:p>
            <a:pPr indent="-228600" algn="l">
              <a:buFont typeface="Arial" panose="020B0604020202020204" pitchFamily="34" charset="0"/>
              <a:buChar char="•"/>
            </a:pPr>
            <a:r>
              <a:rPr lang="en-US" sz="2000"/>
              <a:t>7pm</a:t>
            </a:r>
          </a:p>
          <a:p>
            <a:pPr indent="-228600" algn="l">
              <a:buFont typeface="Arial" panose="020B0604020202020204" pitchFamily="34" charset="0"/>
              <a:buChar char="•"/>
            </a:pPr>
            <a:r>
              <a:rPr lang="en-US" sz="2000"/>
              <a:t>Zoom</a:t>
            </a:r>
          </a:p>
          <a:p>
            <a:pPr indent="-228600" algn="l">
              <a:buFont typeface="Arial" panose="020B0604020202020204" pitchFamily="34" charset="0"/>
              <a:buChar char="•"/>
            </a:pPr>
            <a:endParaRPr lang="en-US" sz="20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A847E-CDF9-9244-D497-77A89E2237F9}"/>
              </a:ext>
            </a:extLst>
          </p:cNvPr>
          <p:cNvSpPr>
            <a:spLocks noGrp="1"/>
          </p:cNvSpPr>
          <p:nvPr>
            <p:ph type="title"/>
          </p:nvPr>
        </p:nvSpPr>
        <p:spPr>
          <a:xfrm>
            <a:off x="686834" y="1153572"/>
            <a:ext cx="3200400" cy="4461163"/>
          </a:xfrm>
        </p:spPr>
        <p:txBody>
          <a:bodyPr>
            <a:normAutofit/>
          </a:bodyPr>
          <a:lstStyle/>
          <a:p>
            <a:r>
              <a:rPr lang="en-US">
                <a:solidFill>
                  <a:srgbClr val="FFFFFF"/>
                </a:solidFill>
              </a:rPr>
              <a:t>Who is Robert, anyway?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DF4034-BC84-033F-9AA2-2EB318635F9A}"/>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t>Understanding Robert's Rules of Order and How to Engage Annual Conference led by: </a:t>
            </a:r>
          </a:p>
          <a:p>
            <a:endParaRPr lang="en-US"/>
          </a:p>
          <a:p>
            <a:pPr marL="0" indent="0">
              <a:buNone/>
            </a:pPr>
            <a:r>
              <a:rPr lang="en-US">
                <a:highlight>
                  <a:srgbClr val="FEFEFE"/>
                </a:highlight>
                <a:latin typeface="Open Sans"/>
                <a:ea typeface="Open Sans"/>
                <a:cs typeface="Open Sans"/>
              </a:rPr>
              <a:t>Lynn Caterson, Esq.</a:t>
            </a:r>
          </a:p>
          <a:p>
            <a:pPr marL="0" indent="0">
              <a:buNone/>
            </a:pPr>
            <a:r>
              <a:rPr lang="en-US">
                <a:highlight>
                  <a:srgbClr val="FEFEFE"/>
                </a:highlight>
                <a:latin typeface="Open Sans"/>
                <a:ea typeface="Open Sans"/>
                <a:cs typeface="Open Sans"/>
              </a:rPr>
              <a:t>Greater New Jersey Annual Conference Chancellor</a:t>
            </a:r>
            <a:endParaRPr lang="en-US"/>
          </a:p>
          <a:p>
            <a:endParaRPr lang="en-US">
              <a:highlight>
                <a:srgbClr val="FEFEFE"/>
              </a:highlight>
              <a:latin typeface="Open Sans"/>
              <a:ea typeface="Open Sans"/>
              <a:cs typeface="Open Sans"/>
            </a:endParaRPr>
          </a:p>
          <a:p>
            <a:pPr marL="0" indent="0">
              <a:buNone/>
            </a:pPr>
            <a:r>
              <a:rPr lang="en-US"/>
              <a:t>Rev. Mark Salvacion, Esq.</a:t>
            </a:r>
          </a:p>
          <a:p>
            <a:pPr marL="0" indent="0">
              <a:buNone/>
            </a:pPr>
            <a:r>
              <a:rPr lang="en-US"/>
              <a:t>Eastern PA Annual Conference Chancellor</a:t>
            </a:r>
          </a:p>
          <a:p>
            <a:endParaRPr lang="en-US"/>
          </a:p>
        </p:txBody>
      </p:sp>
    </p:spTree>
    <p:extLst>
      <p:ext uri="{BB962C8B-B14F-4D97-AF65-F5344CB8AC3E}">
        <p14:creationId xmlns:p14="http://schemas.microsoft.com/office/powerpoint/2010/main" val="49769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a:extLst>
              <a:ext uri="{FF2B5EF4-FFF2-40B4-BE49-F238E27FC236}">
                <a16:creationId xmlns:a16="http://schemas.microsoft.com/office/drawing/2014/main" id="{155E2769-D9C6-CA3C-ED12-FE4D8A1E1BCA}"/>
              </a:ext>
            </a:extLst>
          </p:cNvPr>
          <p:cNvPicPr>
            <a:picLocks noChangeAspect="1"/>
          </p:cNvPicPr>
          <p:nvPr/>
        </p:nvPicPr>
        <p:blipFill>
          <a:blip r:embed="rId2"/>
          <a:srcRect l="5884" r="-1" b="-1"/>
          <a:stretch>
            <a:fillRect/>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7D290-6C14-581A-09BB-27C4FDB760C3}"/>
              </a:ext>
            </a:extLst>
          </p:cNvPr>
          <p:cNvSpPr>
            <a:spLocks noGrp="1"/>
          </p:cNvSpPr>
          <p:nvPr>
            <p:ph type="title"/>
          </p:nvPr>
        </p:nvSpPr>
        <p:spPr>
          <a:xfrm>
            <a:off x="7531610" y="365125"/>
            <a:ext cx="3822189" cy="1899912"/>
          </a:xfrm>
        </p:spPr>
        <p:txBody>
          <a:bodyPr>
            <a:normAutofit/>
          </a:bodyPr>
          <a:lstStyle/>
          <a:p>
            <a:r>
              <a:rPr lang="en-US" sz="4000" b="1"/>
              <a:t>Agenda</a:t>
            </a:r>
          </a:p>
        </p:txBody>
      </p:sp>
      <p:sp>
        <p:nvSpPr>
          <p:cNvPr id="3" name="Content Placeholder 2">
            <a:extLst>
              <a:ext uri="{FF2B5EF4-FFF2-40B4-BE49-F238E27FC236}">
                <a16:creationId xmlns:a16="http://schemas.microsoft.com/office/drawing/2014/main" id="{66AA2417-6A8E-D3CA-5CED-C2660AF4AE26}"/>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n-US" sz="1700"/>
              <a:t>Welcome &amp; Opening Prayer: Rev. Shelley Smith, GNJ Conference Secretary</a:t>
            </a:r>
          </a:p>
          <a:p>
            <a:r>
              <a:rPr lang="en-US" sz="1700"/>
              <a:t>Annual Conference Theme</a:t>
            </a:r>
          </a:p>
          <a:p>
            <a:r>
              <a:rPr lang="en-US" sz="1700"/>
              <a:t>Navigating Wildwood</a:t>
            </a:r>
          </a:p>
          <a:p>
            <a:r>
              <a:rPr lang="en-US" sz="1700"/>
              <a:t>Safety Plans</a:t>
            </a:r>
          </a:p>
          <a:p>
            <a:r>
              <a:rPr lang="en-US" sz="1700"/>
              <a:t>Robert's Rules &amp; How to Engage: Lynn Caterson,  Esq. &amp; Rev. Mark Salvacion, Esq.</a:t>
            </a:r>
          </a:p>
          <a:p>
            <a:r>
              <a:rPr lang="en-US" sz="1700"/>
              <a:t>Q&amp;A</a:t>
            </a:r>
          </a:p>
          <a:p>
            <a:r>
              <a:rPr lang="en-US" sz="1700"/>
              <a:t>Closing Prayer: Rev. Joong Hyuk Kim, EPA Conference Secretary</a:t>
            </a:r>
          </a:p>
          <a:p>
            <a:endParaRPr lang="en-US" sz="1700"/>
          </a:p>
        </p:txBody>
      </p:sp>
    </p:spTree>
    <p:extLst>
      <p:ext uri="{BB962C8B-B14F-4D97-AF65-F5344CB8AC3E}">
        <p14:creationId xmlns:p14="http://schemas.microsoft.com/office/powerpoint/2010/main" val="334161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96B5-364F-8C5D-9261-8631B134F2A6}"/>
              </a:ext>
            </a:extLst>
          </p:cNvPr>
          <p:cNvSpPr>
            <a:spLocks noGrp="1"/>
          </p:cNvSpPr>
          <p:nvPr>
            <p:ph type="title"/>
          </p:nvPr>
        </p:nvSpPr>
        <p:spPr>
          <a:xfrm>
            <a:off x="838200" y="365125"/>
            <a:ext cx="10504395" cy="1471239"/>
          </a:xfrm>
        </p:spPr>
        <p:txBody>
          <a:bodyPr>
            <a:normAutofit fontScale="90000"/>
          </a:bodyPr>
          <a:lstStyle/>
          <a:p>
            <a:r>
              <a:rPr lang="en-US"/>
              <a:t>GNJ May 17-19; EPA May 19-21</a:t>
            </a:r>
            <a:br>
              <a:rPr lang="en-US"/>
            </a:br>
            <a:r>
              <a:rPr lang="en-US"/>
              <a:t>Theme: Prayer</a:t>
            </a:r>
            <a:br>
              <a:rPr lang="en-US"/>
            </a:br>
            <a:r>
              <a:rPr lang="en-US"/>
              <a:t>28 Days of Prayer Every Morning M-F 7-7:20 AM</a:t>
            </a:r>
            <a:endParaRPr lang="en-US" i="1"/>
          </a:p>
        </p:txBody>
      </p:sp>
      <p:pic>
        <p:nvPicPr>
          <p:cNvPr id="4" name="Content Placeholder 3">
            <a:extLst>
              <a:ext uri="{FF2B5EF4-FFF2-40B4-BE49-F238E27FC236}">
                <a16:creationId xmlns:a16="http://schemas.microsoft.com/office/drawing/2014/main" id="{CF96DB59-D3D3-0654-B0FC-ACDE2421B7C8}"/>
              </a:ext>
            </a:extLst>
          </p:cNvPr>
          <p:cNvPicPr>
            <a:picLocks noGrp="1" noChangeAspect="1"/>
          </p:cNvPicPr>
          <p:nvPr>
            <p:ph idx="1"/>
          </p:nvPr>
        </p:nvPicPr>
        <p:blipFill>
          <a:blip r:embed="rId2"/>
          <a:stretch>
            <a:fillRect/>
          </a:stretch>
        </p:blipFill>
        <p:spPr>
          <a:xfrm>
            <a:off x="3279457" y="1825625"/>
            <a:ext cx="5633085" cy="4351338"/>
          </a:xfrm>
          <a:prstGeom prst="rect">
            <a:avLst/>
          </a:prstGeom>
        </p:spPr>
      </p:pic>
    </p:spTree>
    <p:extLst>
      <p:ext uri="{BB962C8B-B14F-4D97-AF65-F5344CB8AC3E}">
        <p14:creationId xmlns:p14="http://schemas.microsoft.com/office/powerpoint/2010/main" val="55810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3FB9840-C24F-D8DE-1C18-BDF8879CBD7F}"/>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Navigating Wildwood, NJ &amp; The Wildwood Convention Center</a:t>
            </a:r>
          </a:p>
        </p:txBody>
      </p:sp>
      <p:sp>
        <p:nvSpPr>
          <p:cNvPr id="3" name="Content Placeholder 2">
            <a:extLst>
              <a:ext uri="{FF2B5EF4-FFF2-40B4-BE49-F238E27FC236}">
                <a16:creationId xmlns:a16="http://schemas.microsoft.com/office/drawing/2014/main" id="{6B659972-0953-C23B-1B55-0EDF2531CF67}"/>
              </a:ext>
            </a:extLst>
          </p:cNvPr>
          <p:cNvSpPr>
            <a:spLocks noGrp="1"/>
          </p:cNvSpPr>
          <p:nvPr>
            <p:ph idx="1"/>
          </p:nvPr>
        </p:nvSpPr>
        <p:spPr>
          <a:xfrm>
            <a:off x="6100119" y="300105"/>
            <a:ext cx="5440509" cy="6157123"/>
          </a:xfrm>
        </p:spPr>
        <p:txBody>
          <a:bodyPr vert="horz" lIns="91440" tIns="45720" rIns="91440" bIns="45720" rtlCol="0" anchor="ctr">
            <a:noAutofit/>
          </a:bodyPr>
          <a:lstStyle/>
          <a:p>
            <a:pPr marL="0" indent="0">
              <a:buNone/>
            </a:pPr>
            <a:r>
              <a:rPr lang="en-US" sz="2400" b="1">
                <a:solidFill>
                  <a:schemeClr val="tx2"/>
                </a:solidFill>
                <a:latin typeface="Roboto"/>
                <a:ea typeface="Roboto"/>
                <a:cs typeface="Roboto"/>
              </a:rPr>
              <a:t>Convention Center Address: </a:t>
            </a:r>
            <a:endParaRPr lang="en-US">
              <a:solidFill>
                <a:schemeClr val="tx2"/>
              </a:solidFill>
              <a:latin typeface="Aptos" panose="020B0004020202020204"/>
              <a:ea typeface="Roboto"/>
              <a:cs typeface="Roboto"/>
            </a:endParaRPr>
          </a:p>
          <a:p>
            <a:pPr marL="0" indent="0">
              <a:buNone/>
            </a:pPr>
            <a:r>
              <a:rPr lang="en-US" sz="2000" dirty="0">
                <a:solidFill>
                  <a:srgbClr val="000000"/>
                </a:solidFill>
                <a:highlight>
                  <a:srgbClr val="FFFFFF"/>
                </a:highlight>
                <a:latin typeface="Roboto"/>
                <a:ea typeface="Roboto"/>
                <a:cs typeface="Roboto"/>
                <a:hlinkClick r:id="rId2">
                  <a:extLst>
                    <a:ext uri="{A12FA001-AC4F-418D-AE19-62706E023703}">
                      <ahyp:hlinkClr xmlns:ahyp="http://schemas.microsoft.com/office/drawing/2018/hyperlinkcolor" val="tx"/>
                    </a:ext>
                  </a:extLst>
                </a:hlinkClick>
              </a:rPr>
              <a:t>4501 Boardwalk, Wildwood, NJ 08260</a:t>
            </a:r>
            <a:r>
              <a:rPr lang="en-US" sz="2000" dirty="0">
                <a:solidFill>
                  <a:srgbClr val="000000"/>
                </a:solidFill>
                <a:highlight>
                  <a:srgbClr val="FFFFFF"/>
                </a:highlight>
                <a:latin typeface="Roboto"/>
                <a:ea typeface="Roboto"/>
                <a:cs typeface="Roboto"/>
              </a:rPr>
              <a:t> </a:t>
            </a:r>
            <a:endParaRPr lang="en-US" dirty="0"/>
          </a:p>
          <a:p>
            <a:pPr marL="0" indent="0">
              <a:buNone/>
            </a:pPr>
            <a:r>
              <a:rPr lang="en-US" sz="1800" b="1" dirty="0">
                <a:solidFill>
                  <a:schemeClr val="tx2"/>
                </a:solidFill>
                <a:latin typeface="Roboto"/>
                <a:ea typeface="Roboto"/>
                <a:cs typeface="Roboto"/>
              </a:rPr>
              <a:t> </a:t>
            </a:r>
          </a:p>
          <a:p>
            <a:pPr marL="0" indent="0">
              <a:buNone/>
            </a:pPr>
            <a:r>
              <a:rPr lang="en-US" sz="2400" b="1">
                <a:solidFill>
                  <a:schemeClr val="tx2"/>
                </a:solidFill>
                <a:latin typeface="Roboto"/>
                <a:ea typeface="Roboto"/>
                <a:cs typeface="Roboto"/>
              </a:rPr>
              <a:t>PARKING: </a:t>
            </a:r>
            <a:r>
              <a:rPr lang="en-US" sz="2400">
                <a:solidFill>
                  <a:schemeClr val="tx2"/>
                </a:solidFill>
                <a:latin typeface="Roboto"/>
                <a:ea typeface="Roboto"/>
                <a:cs typeface="Roboto"/>
              </a:rPr>
              <a:t>Free; on site; let the attendant know you are with the UMC; Carts in parking lots</a:t>
            </a:r>
            <a:endParaRPr lang="en-US">
              <a:solidFill>
                <a:schemeClr val="tx2"/>
              </a:solidFill>
              <a:latin typeface="Aptos" panose="020B0004020202020204"/>
              <a:ea typeface="Roboto"/>
              <a:cs typeface="Roboto"/>
            </a:endParaRPr>
          </a:p>
          <a:p>
            <a:pPr marL="0" indent="0">
              <a:buNone/>
            </a:pPr>
            <a:r>
              <a:rPr lang="en-US" sz="1800" dirty="0">
                <a:solidFill>
                  <a:schemeClr val="tx2"/>
                </a:solidFill>
                <a:latin typeface="Roboto"/>
                <a:ea typeface="Roboto"/>
                <a:cs typeface="Roboto"/>
              </a:rPr>
              <a:t> </a:t>
            </a:r>
          </a:p>
          <a:p>
            <a:pPr marL="0" indent="0">
              <a:buNone/>
            </a:pPr>
            <a:r>
              <a:rPr lang="en-US" sz="2400" b="1">
                <a:solidFill>
                  <a:schemeClr val="tx2"/>
                </a:solidFill>
                <a:latin typeface="Roboto"/>
                <a:ea typeface="Roboto"/>
                <a:cs typeface="Roboto"/>
              </a:rPr>
              <a:t>RESTAURANTS</a:t>
            </a:r>
            <a:r>
              <a:rPr lang="en-US" sz="2400">
                <a:solidFill>
                  <a:schemeClr val="tx2"/>
                </a:solidFill>
                <a:latin typeface="Roboto"/>
                <a:ea typeface="Roboto"/>
                <a:cs typeface="Roboto"/>
              </a:rPr>
              <a:t>: Open Table; many available near the convention center</a:t>
            </a:r>
            <a:endParaRPr lang="en-US">
              <a:solidFill>
                <a:schemeClr val="tx2"/>
              </a:solidFill>
            </a:endParaRPr>
          </a:p>
          <a:p>
            <a:pPr marL="0" indent="0">
              <a:buNone/>
            </a:pPr>
            <a:r>
              <a:rPr lang="en-US" sz="1800" dirty="0">
                <a:solidFill>
                  <a:schemeClr val="tx2"/>
                </a:solidFill>
                <a:latin typeface="Roboto"/>
                <a:ea typeface="Roboto"/>
                <a:cs typeface="Roboto"/>
              </a:rPr>
              <a:t> </a:t>
            </a:r>
          </a:p>
          <a:p>
            <a:pPr marL="0" indent="0">
              <a:buNone/>
            </a:pPr>
            <a:r>
              <a:rPr lang="en-US" sz="2400" b="1">
                <a:solidFill>
                  <a:schemeClr val="tx2"/>
                </a:solidFill>
                <a:highlight>
                  <a:srgbClr val="F8F4F1"/>
                </a:highlight>
                <a:latin typeface="Roboto"/>
                <a:ea typeface="Roboto"/>
                <a:cs typeface="Roboto"/>
              </a:rPr>
              <a:t>BEACH ACCESS: </a:t>
            </a:r>
            <a:r>
              <a:rPr lang="en-US" sz="2400">
                <a:solidFill>
                  <a:schemeClr val="tx2"/>
                </a:solidFill>
                <a:highlight>
                  <a:srgbClr val="F8F4F1"/>
                </a:highlight>
                <a:latin typeface="Roboto"/>
                <a:ea typeface="Roboto"/>
                <a:cs typeface="Roboto"/>
              </a:rPr>
              <a:t>Free</a:t>
            </a:r>
            <a:endParaRPr lang="en-US">
              <a:solidFill>
                <a:schemeClr val="tx2"/>
              </a:solidFill>
            </a:endParaRPr>
          </a:p>
          <a:p>
            <a:endParaRPr lang="en-US" sz="1600">
              <a:solidFill>
                <a:schemeClr val="tx2"/>
              </a:solidFill>
              <a:highlight>
                <a:srgbClr val="F8F4F1"/>
              </a:highlight>
              <a:latin typeface="Roboto"/>
              <a:ea typeface="Roboto"/>
              <a:cs typeface="Roboto"/>
            </a:endParaRPr>
          </a:p>
          <a:p>
            <a:pPr marL="0" indent="0">
              <a:buNone/>
            </a:pPr>
            <a:r>
              <a:rPr lang="en-US" sz="2400" b="1">
                <a:solidFill>
                  <a:schemeClr val="tx2"/>
                </a:solidFill>
                <a:highlight>
                  <a:srgbClr val="F8F4F1"/>
                </a:highlight>
                <a:latin typeface="Roboto"/>
                <a:ea typeface="Roboto"/>
                <a:cs typeface="Roboto"/>
              </a:rPr>
              <a:t>BOARDWALK</a:t>
            </a:r>
            <a:r>
              <a:rPr lang="en-US" sz="2400">
                <a:solidFill>
                  <a:schemeClr val="tx2"/>
                </a:solidFill>
                <a:highlight>
                  <a:srgbClr val="F8F4F1"/>
                </a:highlight>
                <a:latin typeface="Roboto"/>
                <a:ea typeface="Roboto"/>
                <a:cs typeface="Roboto"/>
              </a:rPr>
              <a:t>:  38 Blocks</a:t>
            </a:r>
          </a:p>
          <a:p>
            <a:pPr marL="0" indent="0">
              <a:buNone/>
            </a:pPr>
            <a:r>
              <a:rPr lang="en-US" sz="1600">
                <a:solidFill>
                  <a:schemeClr val="tx2"/>
                </a:solidFill>
                <a:highlight>
                  <a:srgbClr val="F8F4F1"/>
                </a:highlight>
                <a:latin typeface="Roboto"/>
                <a:ea typeface="Roboto"/>
                <a:cs typeface="Roboto"/>
              </a:rPr>
              <a:t> </a:t>
            </a:r>
          </a:p>
          <a:p>
            <a:pPr marL="0" indent="0">
              <a:buNone/>
            </a:pPr>
            <a:r>
              <a:rPr lang="en-US" sz="2400" b="1">
                <a:solidFill>
                  <a:schemeClr val="tx2"/>
                </a:solidFill>
                <a:highlight>
                  <a:srgbClr val="F8F4F1"/>
                </a:highlight>
                <a:latin typeface="Roboto"/>
                <a:ea typeface="Roboto"/>
                <a:cs typeface="Roboto"/>
              </a:rPr>
              <a:t>VENDORS</a:t>
            </a:r>
            <a:r>
              <a:rPr lang="en-US" sz="2400">
                <a:solidFill>
                  <a:schemeClr val="tx2"/>
                </a:solidFill>
                <a:highlight>
                  <a:srgbClr val="F8F4F1"/>
                </a:highlight>
                <a:latin typeface="Roboto"/>
                <a:ea typeface="Roboto"/>
                <a:cs typeface="Roboto"/>
              </a:rPr>
              <a:t>: Enjoy the 50+ vendor tables</a:t>
            </a:r>
          </a:p>
        </p:txBody>
      </p:sp>
    </p:spTree>
    <p:extLst>
      <p:ext uri="{BB962C8B-B14F-4D97-AF65-F5344CB8AC3E}">
        <p14:creationId xmlns:p14="http://schemas.microsoft.com/office/powerpoint/2010/main" val="291890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9" name="Rectangle 8">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7" name="Picture 6">
            <a:extLst>
              <a:ext uri="{FF2B5EF4-FFF2-40B4-BE49-F238E27FC236}">
                <a16:creationId xmlns:a16="http://schemas.microsoft.com/office/drawing/2014/main" id="{B3335B97-4BDE-F804-18EE-8BA287220B40}"/>
              </a:ext>
            </a:extLst>
          </p:cNvPr>
          <p:cNvPicPr>
            <a:picLocks noChangeAspect="1"/>
          </p:cNvPicPr>
          <p:nvPr/>
        </p:nvPicPr>
        <p:blipFill>
          <a:blip r:embed="rId2"/>
          <a:stretch>
            <a:fillRect/>
          </a:stretch>
        </p:blipFill>
        <p:spPr>
          <a:xfrm>
            <a:off x="770221" y="1223630"/>
            <a:ext cx="10346957" cy="5109793"/>
          </a:xfrm>
          <a:prstGeom prst="rect">
            <a:avLst/>
          </a:prstGeom>
        </p:spPr>
      </p:pic>
      <p:sp>
        <p:nvSpPr>
          <p:cNvPr id="13" name="TextBox 12">
            <a:extLst>
              <a:ext uri="{FF2B5EF4-FFF2-40B4-BE49-F238E27FC236}">
                <a16:creationId xmlns:a16="http://schemas.microsoft.com/office/drawing/2014/main" id="{DC6D386C-5319-C0F7-5D30-B18B17EEA2DF}"/>
              </a:ext>
            </a:extLst>
          </p:cNvPr>
          <p:cNvSpPr txBox="1"/>
          <p:nvPr/>
        </p:nvSpPr>
        <p:spPr>
          <a:xfrm>
            <a:off x="2218256" y="385011"/>
            <a:ext cx="7450886" cy="830997"/>
          </a:xfrm>
          <a:prstGeom prst="rect">
            <a:avLst/>
          </a:prstGeom>
          <a:noFill/>
        </p:spPr>
        <p:txBody>
          <a:bodyPr wrap="none" rtlCol="0">
            <a:spAutoFit/>
          </a:bodyPr>
          <a:lstStyle/>
          <a:p>
            <a:r>
              <a:rPr lang="en-US" sz="4800">
                <a:solidFill>
                  <a:schemeClr val="bg1"/>
                </a:solidFill>
              </a:rPr>
              <a:t>West Hall Reserved Seating</a:t>
            </a:r>
          </a:p>
        </p:txBody>
      </p:sp>
      <p:sp>
        <p:nvSpPr>
          <p:cNvPr id="14" name="TextBox 13">
            <a:extLst>
              <a:ext uri="{FF2B5EF4-FFF2-40B4-BE49-F238E27FC236}">
                <a16:creationId xmlns:a16="http://schemas.microsoft.com/office/drawing/2014/main" id="{B89AB5F3-0576-D497-46EF-43AE5B6C0014}"/>
              </a:ext>
            </a:extLst>
          </p:cNvPr>
          <p:cNvSpPr txBox="1"/>
          <p:nvPr/>
        </p:nvSpPr>
        <p:spPr>
          <a:xfrm>
            <a:off x="3892990" y="5311204"/>
            <a:ext cx="1113576" cy="646331"/>
          </a:xfrm>
          <a:prstGeom prst="rect">
            <a:avLst/>
          </a:prstGeom>
          <a:solidFill>
            <a:schemeClr val="bg1"/>
          </a:solidFill>
        </p:spPr>
        <p:txBody>
          <a:bodyPr wrap="square" rtlCol="0">
            <a:spAutoFit/>
          </a:bodyPr>
          <a:lstStyle/>
          <a:p>
            <a:r>
              <a:rPr lang="en-US"/>
              <a:t>Stage &amp; Screen</a:t>
            </a:r>
          </a:p>
        </p:txBody>
      </p:sp>
      <p:sp>
        <p:nvSpPr>
          <p:cNvPr id="15" name="TextBox 14">
            <a:extLst>
              <a:ext uri="{FF2B5EF4-FFF2-40B4-BE49-F238E27FC236}">
                <a16:creationId xmlns:a16="http://schemas.microsoft.com/office/drawing/2014/main" id="{B4A18851-8F64-86B1-B028-F178656811C9}"/>
              </a:ext>
            </a:extLst>
          </p:cNvPr>
          <p:cNvSpPr txBox="1"/>
          <p:nvPr/>
        </p:nvSpPr>
        <p:spPr>
          <a:xfrm>
            <a:off x="5006566" y="5126537"/>
            <a:ext cx="769822" cy="369332"/>
          </a:xfrm>
          <a:prstGeom prst="rect">
            <a:avLst/>
          </a:prstGeom>
          <a:solidFill>
            <a:schemeClr val="bg1"/>
          </a:solidFill>
        </p:spPr>
        <p:txBody>
          <a:bodyPr wrap="square" rtlCol="0">
            <a:spAutoFit/>
          </a:bodyPr>
          <a:lstStyle/>
          <a:p>
            <a:r>
              <a:rPr lang="en-US"/>
              <a:t>Band</a:t>
            </a:r>
          </a:p>
        </p:txBody>
      </p:sp>
    </p:spTree>
    <p:extLst>
      <p:ext uri="{BB962C8B-B14F-4D97-AF65-F5344CB8AC3E}">
        <p14:creationId xmlns:p14="http://schemas.microsoft.com/office/powerpoint/2010/main" val="196095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21E52-E5BC-02F7-FD47-DD0ADBFAC4E1}"/>
              </a:ext>
            </a:extLst>
          </p:cNvPr>
          <p:cNvSpPr>
            <a:spLocks noGrp="1"/>
          </p:cNvSpPr>
          <p:nvPr>
            <p:ph type="title"/>
          </p:nvPr>
        </p:nvSpPr>
        <p:spPr>
          <a:xfrm>
            <a:off x="838200" y="365125"/>
            <a:ext cx="10515600" cy="1325563"/>
          </a:xfrm>
        </p:spPr>
        <p:txBody>
          <a:bodyPr>
            <a:normAutofit/>
          </a:bodyPr>
          <a:lstStyle/>
          <a:p>
            <a:r>
              <a:rPr lang="en-US">
                <a:solidFill>
                  <a:srgbClr val="FFFFFF"/>
                </a:solidFill>
              </a:rPr>
              <a:t>Accessibility </a:t>
            </a:r>
          </a:p>
        </p:txBody>
      </p:sp>
      <p:graphicFrame>
        <p:nvGraphicFramePr>
          <p:cNvPr id="5" name="Content Placeholder 2">
            <a:extLst>
              <a:ext uri="{FF2B5EF4-FFF2-40B4-BE49-F238E27FC236}">
                <a16:creationId xmlns:a16="http://schemas.microsoft.com/office/drawing/2014/main" id="{355590A7-ED69-024E-BD32-DFA03F1F514B}"/>
              </a:ext>
            </a:extLst>
          </p:cNvPr>
          <p:cNvGraphicFramePr>
            <a:graphicFrameLocks noGrp="1"/>
          </p:cNvGraphicFramePr>
          <p:nvPr>
            <p:ph idx="1"/>
            <p:extLst>
              <p:ext uri="{D42A27DB-BD31-4B8C-83A1-F6EECF244321}">
                <p14:modId xmlns:p14="http://schemas.microsoft.com/office/powerpoint/2010/main" val="34248545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3103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8D31B-EF4C-AB06-3A2A-EA90C653639D}"/>
              </a:ext>
            </a:extLst>
          </p:cNvPr>
          <p:cNvSpPr>
            <a:spLocks noGrp="1"/>
          </p:cNvSpPr>
          <p:nvPr>
            <p:ph type="title"/>
          </p:nvPr>
        </p:nvSpPr>
        <p:spPr>
          <a:xfrm>
            <a:off x="841248" y="256032"/>
            <a:ext cx="10506456" cy="1014984"/>
          </a:xfrm>
        </p:spPr>
        <p:txBody>
          <a:bodyPr anchor="b">
            <a:normAutofit/>
          </a:bodyPr>
          <a:lstStyle/>
          <a:p>
            <a:r>
              <a:rPr lang="en-US"/>
              <a:t>Safety Protocols</a:t>
            </a:r>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 name="Content Placeholder 2">
            <a:extLst>
              <a:ext uri="{FF2B5EF4-FFF2-40B4-BE49-F238E27FC236}">
                <a16:creationId xmlns:a16="http://schemas.microsoft.com/office/drawing/2014/main" id="{B59FA055-82DC-304E-7C95-7DFC98865EFB}"/>
              </a:ext>
            </a:extLst>
          </p:cNvPr>
          <p:cNvGraphicFramePr>
            <a:graphicFrameLocks noGrp="1"/>
          </p:cNvGraphicFramePr>
          <p:nvPr>
            <p:ph idx="1"/>
            <p:extLst>
              <p:ext uri="{D42A27DB-BD31-4B8C-83A1-F6EECF244321}">
                <p14:modId xmlns:p14="http://schemas.microsoft.com/office/powerpoint/2010/main" val="15119532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52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D7D7">
                <a:alpha val="100000"/>
              </a:srgbClr>
            </a:gs>
            <a:gs pos="50000">
              <a:srgbClr val="FFFFFF">
                <a:alpha val="100000"/>
              </a:srgbClr>
            </a:gs>
            <a:gs pos="100000">
              <a:srgbClr val="B46DD1">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0" y="807972"/>
            <a:ext cx="12192000" cy="1793093"/>
            <a:chOff x="0" y="0"/>
            <a:chExt cx="4816593" cy="708383"/>
          </a:xfrm>
        </p:grpSpPr>
        <p:sp>
          <p:nvSpPr>
            <p:cNvPr id="3" name="Freeform 3"/>
            <p:cNvSpPr/>
            <p:nvPr/>
          </p:nvSpPr>
          <p:spPr>
            <a:xfrm>
              <a:off x="0" y="0"/>
              <a:ext cx="4816592" cy="708383"/>
            </a:xfrm>
            <a:custGeom>
              <a:avLst/>
              <a:gdLst/>
              <a:ahLst/>
              <a:cxnLst/>
              <a:rect l="l" t="t" r="r" b="b"/>
              <a:pathLst>
                <a:path w="4816592" h="708383">
                  <a:moveTo>
                    <a:pt x="0" y="0"/>
                  </a:moveTo>
                  <a:lnTo>
                    <a:pt x="4816592" y="0"/>
                  </a:lnTo>
                  <a:lnTo>
                    <a:pt x="4816592" y="708383"/>
                  </a:lnTo>
                  <a:lnTo>
                    <a:pt x="0" y="708383"/>
                  </a:lnTo>
                  <a:close/>
                </a:path>
              </a:pathLst>
            </a:custGeom>
            <a:solidFill>
              <a:srgbClr val="9934A2"/>
            </a:solidFill>
          </p:spPr>
          <p:txBody>
            <a:bodyPr/>
            <a:lstStyle/>
            <a:p>
              <a:endParaRPr lang="en-US"/>
            </a:p>
          </p:txBody>
        </p:sp>
        <p:sp>
          <p:nvSpPr>
            <p:cNvPr id="4" name="TextBox 4"/>
            <p:cNvSpPr txBox="1"/>
            <p:nvPr/>
          </p:nvSpPr>
          <p:spPr>
            <a:xfrm>
              <a:off x="0" y="-38100"/>
              <a:ext cx="4816593" cy="74648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 name="Group 5"/>
          <p:cNvGrpSpPr/>
          <p:nvPr/>
        </p:nvGrpSpPr>
        <p:grpSpPr>
          <a:xfrm>
            <a:off x="174833" y="2708031"/>
            <a:ext cx="8279203" cy="2503223"/>
            <a:chOff x="0" y="0"/>
            <a:chExt cx="3270796" cy="988928"/>
          </a:xfrm>
        </p:grpSpPr>
        <p:sp>
          <p:nvSpPr>
            <p:cNvPr id="6" name="Freeform 6"/>
            <p:cNvSpPr/>
            <p:nvPr/>
          </p:nvSpPr>
          <p:spPr>
            <a:xfrm>
              <a:off x="0" y="0"/>
              <a:ext cx="3270796" cy="988928"/>
            </a:xfrm>
            <a:custGeom>
              <a:avLst/>
              <a:gdLst/>
              <a:ahLst/>
              <a:cxnLst/>
              <a:rect l="l" t="t" r="r" b="b"/>
              <a:pathLst>
                <a:path w="3270796" h="988928">
                  <a:moveTo>
                    <a:pt x="0" y="0"/>
                  </a:moveTo>
                  <a:lnTo>
                    <a:pt x="3270796" y="0"/>
                  </a:lnTo>
                  <a:lnTo>
                    <a:pt x="3270796" y="988928"/>
                  </a:lnTo>
                  <a:lnTo>
                    <a:pt x="0" y="988928"/>
                  </a:lnTo>
                  <a:close/>
                </a:path>
              </a:pathLst>
            </a:custGeom>
            <a:solidFill>
              <a:srgbClr val="FFFFFF"/>
            </a:solidFill>
          </p:spPr>
          <p:txBody>
            <a:bodyPr/>
            <a:lstStyle/>
            <a:p>
              <a:endParaRPr lang="en-US"/>
            </a:p>
          </p:txBody>
        </p:sp>
        <p:sp>
          <p:nvSpPr>
            <p:cNvPr id="7" name="TextBox 7"/>
            <p:cNvSpPr txBox="1"/>
            <p:nvPr/>
          </p:nvSpPr>
          <p:spPr>
            <a:xfrm>
              <a:off x="0" y="-57150"/>
              <a:ext cx="3270796" cy="104607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pPr>
              <a:r>
                <a:rPr lang="en-US" sz="1733" b="1">
                  <a:solidFill>
                    <a:srgbClr val="D1190D"/>
                  </a:solidFill>
                  <a:latin typeface="Canva Sans Bold"/>
                  <a:ea typeface="Canva Sans Bold"/>
                  <a:cs typeface="Canva Sans Bold"/>
                  <a:sym typeface="Canva Sans Bold"/>
                </a:rPr>
                <a:t>2103: </a:t>
              </a:r>
              <a:r>
                <a:rPr lang="en-US" sz="1733" b="1" i="1">
                  <a:solidFill>
                    <a:srgbClr val="D1190D"/>
                  </a:solidFill>
                  <a:latin typeface="Canva Sans Bold Italics"/>
                  <a:ea typeface="Canva Sans Bold Italics"/>
                  <a:cs typeface="Canva Sans Bold Italics"/>
                  <a:sym typeface="Canva Sans Bold Italics"/>
                </a:rPr>
                <a:t>Responsibility: </a:t>
              </a:r>
              <a:r>
                <a:rPr lang="en-US" sz="1733" b="1">
                  <a:solidFill>
                    <a:srgbClr val="000000"/>
                  </a:solidFill>
                  <a:latin typeface="Canva Sans Bold"/>
                  <a:ea typeface="Canva Sans Bold"/>
                  <a:cs typeface="Canva Sans Bold"/>
                  <a:sym typeface="Canva Sans Bold"/>
                </a:rPr>
                <a:t>(2) The commission, through its various research and monitoring processes, shall continue to gather data, make recommendations, and suggest guidelines for action as appropriate to eradicate discriminatory policies and practices in any form or discriminatory language and images wherever found in documents, pronouncements, publications, and general resources.</a:t>
              </a:r>
            </a:p>
          </p:txBody>
        </p:sp>
      </p:grpSp>
      <p:grpSp>
        <p:nvGrpSpPr>
          <p:cNvPr id="8" name="Group 8"/>
          <p:cNvGrpSpPr/>
          <p:nvPr/>
        </p:nvGrpSpPr>
        <p:grpSpPr>
          <a:xfrm>
            <a:off x="9134237" y="2708031"/>
            <a:ext cx="2817625" cy="2503223"/>
            <a:chOff x="0" y="0"/>
            <a:chExt cx="1113136" cy="988928"/>
          </a:xfrm>
        </p:grpSpPr>
        <p:sp>
          <p:nvSpPr>
            <p:cNvPr id="9" name="Freeform 9"/>
            <p:cNvSpPr/>
            <p:nvPr/>
          </p:nvSpPr>
          <p:spPr>
            <a:xfrm>
              <a:off x="0" y="0"/>
              <a:ext cx="1113136" cy="988928"/>
            </a:xfrm>
            <a:custGeom>
              <a:avLst/>
              <a:gdLst/>
              <a:ahLst/>
              <a:cxnLst/>
              <a:rect l="l" t="t" r="r" b="b"/>
              <a:pathLst>
                <a:path w="1113136" h="988928">
                  <a:moveTo>
                    <a:pt x="0" y="0"/>
                  </a:moveTo>
                  <a:lnTo>
                    <a:pt x="1113136" y="0"/>
                  </a:lnTo>
                  <a:lnTo>
                    <a:pt x="1113136" y="988928"/>
                  </a:lnTo>
                  <a:lnTo>
                    <a:pt x="0" y="988928"/>
                  </a:lnTo>
                  <a:close/>
                </a:path>
              </a:pathLst>
            </a:custGeom>
            <a:solidFill>
              <a:srgbClr val="FFFFFF"/>
            </a:solidFill>
          </p:spPr>
          <p:txBody>
            <a:bodyPr/>
            <a:lstStyle/>
            <a:p>
              <a:endParaRPr lang="en-US"/>
            </a:p>
          </p:txBody>
        </p:sp>
        <p:sp>
          <p:nvSpPr>
            <p:cNvPr id="10" name="TextBox 10"/>
            <p:cNvSpPr txBox="1"/>
            <p:nvPr/>
          </p:nvSpPr>
          <p:spPr>
            <a:xfrm>
              <a:off x="0" y="-47625"/>
              <a:ext cx="1113136" cy="103655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333"/>
                </a:lnSpc>
              </a:pPr>
              <a:r>
                <a:rPr lang="en-US" sz="1666" b="1" i="1">
                  <a:solidFill>
                    <a:srgbClr val="D1190D"/>
                  </a:solidFill>
                  <a:latin typeface="Canva Sans Bold Italics"/>
                  <a:ea typeface="Canva Sans Bold Italics"/>
                  <a:cs typeface="Canva Sans Bold Italics"/>
                  <a:sym typeface="Canva Sans Bold Italics"/>
                </a:rPr>
                <a:t>What we monitor:</a:t>
              </a:r>
            </a:p>
            <a:p>
              <a:pPr algn="ctr">
                <a:lnSpc>
                  <a:spcPts val="2333"/>
                </a:lnSpc>
              </a:pPr>
              <a:r>
                <a:rPr lang="en-US" sz="1666" b="1">
                  <a:solidFill>
                    <a:srgbClr val="000000"/>
                  </a:solidFill>
                  <a:latin typeface="Canva Sans Bold"/>
                  <a:ea typeface="Canva Sans Bold"/>
                  <a:cs typeface="Canva Sans Bold"/>
                  <a:sym typeface="Canva Sans Bold"/>
                </a:rPr>
                <a:t>Gender, Age, Race, Ethnicity, Status, and Disability </a:t>
              </a:r>
            </a:p>
          </p:txBody>
        </p:sp>
      </p:grpSp>
      <p:sp>
        <p:nvSpPr>
          <p:cNvPr id="11" name="Freeform 11"/>
          <p:cNvSpPr/>
          <p:nvPr/>
        </p:nvSpPr>
        <p:spPr>
          <a:xfrm>
            <a:off x="160331" y="5923936"/>
            <a:ext cx="440481" cy="934064"/>
          </a:xfrm>
          <a:custGeom>
            <a:avLst/>
            <a:gdLst/>
            <a:ahLst/>
            <a:cxnLst/>
            <a:rect l="l" t="t" r="r" b="b"/>
            <a:pathLst>
              <a:path w="660721" h="1401096">
                <a:moveTo>
                  <a:pt x="0" y="0"/>
                </a:moveTo>
                <a:lnTo>
                  <a:pt x="660722" y="0"/>
                </a:lnTo>
                <a:lnTo>
                  <a:pt x="660722" y="1401096"/>
                </a:lnTo>
                <a:lnTo>
                  <a:pt x="0" y="1401096"/>
                </a:lnTo>
                <a:lnTo>
                  <a:pt x="0" y="0"/>
                </a:lnTo>
                <a:close/>
              </a:path>
            </a:pathLst>
          </a:custGeom>
          <a:blipFill>
            <a:blip r:embed="rId2"/>
            <a:stretch>
              <a:fillRect l="-113861" r="-113861"/>
            </a:stretch>
          </a:blipFill>
        </p:spPr>
        <p:txBody>
          <a:bodyPr/>
          <a:lstStyle/>
          <a:p>
            <a:endParaRPr lang="en-US"/>
          </a:p>
        </p:txBody>
      </p:sp>
      <p:sp>
        <p:nvSpPr>
          <p:cNvPr id="12" name="TextBox 12"/>
          <p:cNvSpPr txBox="1"/>
          <p:nvPr/>
        </p:nvSpPr>
        <p:spPr>
          <a:xfrm>
            <a:off x="865111" y="44450"/>
            <a:ext cx="10461778" cy="8079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ctr">
              <a:lnSpc>
                <a:spcPts val="6320"/>
              </a:lnSpc>
              <a:spcBef>
                <a:spcPct val="0"/>
              </a:spcBef>
            </a:pPr>
            <a:r>
              <a:rPr lang="en-US" sz="5267" b="1">
                <a:solidFill>
                  <a:srgbClr val="000000"/>
                </a:solidFill>
                <a:latin typeface="Open Sans Bold"/>
                <a:ea typeface="Open Sans Bold"/>
                <a:cs typeface="Open Sans Bold"/>
                <a:sym typeface="Open Sans Bold"/>
              </a:rPr>
              <a:t>Monitoring Annual Conference</a:t>
            </a:r>
          </a:p>
        </p:txBody>
      </p:sp>
      <p:sp>
        <p:nvSpPr>
          <p:cNvPr id="13" name="TextBox 13"/>
          <p:cNvSpPr txBox="1"/>
          <p:nvPr/>
        </p:nvSpPr>
        <p:spPr>
          <a:xfrm>
            <a:off x="0" y="941672"/>
            <a:ext cx="12011127" cy="15129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1866" b="1">
                <a:solidFill>
                  <a:srgbClr val="000000"/>
                </a:solidFill>
                <a:latin typeface="Oswald Bold"/>
                <a:ea typeface="Oswald Bold"/>
                <a:cs typeface="Oswald Bold"/>
                <a:sym typeface="Oswald Bold"/>
              </a:rPr>
              <a:t>Book of Discipline Paragraph 2102: </a:t>
            </a:r>
            <a:r>
              <a:rPr lang="en-US" sz="1866" b="1">
                <a:solidFill>
                  <a:srgbClr val="FFFFFF"/>
                </a:solidFill>
                <a:latin typeface="Oswald Bold"/>
                <a:ea typeface="Oswald Bold"/>
                <a:cs typeface="Oswald Bold"/>
                <a:sym typeface="Oswald Bold"/>
              </a:rPr>
              <a:t>The primary purpose of the General Commission on the Status and Role of Women shall be to challenge The United Methodist Church, including its general agencies, institutions, and connectional structures to a continuing commitment to the full and equal responsibility and participation of women in the total life and mission of the Church, sharing fully in the power and policy-making at all levels of the Church’s life. [...and shall function...] as a monitor to ensure inclusiveness in the programmatic and administrative functioning of The United Methodist Church</a:t>
            </a:r>
          </a:p>
        </p:txBody>
      </p:sp>
      <p:sp>
        <p:nvSpPr>
          <p:cNvPr id="14" name="TextBox 14"/>
          <p:cNvSpPr txBox="1"/>
          <p:nvPr/>
        </p:nvSpPr>
        <p:spPr>
          <a:xfrm>
            <a:off x="118530" y="5262054"/>
            <a:ext cx="11892597" cy="59838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48"/>
              </a:lnSpc>
              <a:spcBef>
                <a:spcPct val="0"/>
              </a:spcBef>
            </a:pPr>
            <a:r>
              <a:rPr lang="en-US" sz="1883" b="1">
                <a:solidFill>
                  <a:srgbClr val="D1190D"/>
                </a:solidFill>
                <a:latin typeface="Oswald Bold"/>
                <a:ea typeface="Oswald Bold"/>
                <a:cs typeface="Oswald Bold"/>
                <a:sym typeface="Oswald Bold"/>
              </a:rPr>
              <a:t>Provide Feedback: </a:t>
            </a:r>
            <a:r>
              <a:rPr lang="en-US" sz="1883" b="1">
                <a:solidFill>
                  <a:srgbClr val="000000"/>
                </a:solidFill>
                <a:latin typeface="Oswald Bold"/>
                <a:ea typeface="Oswald Bold"/>
                <a:cs typeface="Oswald Bold"/>
                <a:sym typeface="Oswald Bold"/>
              </a:rPr>
              <a:t>Feedback Cards can be found at the entrance, on tables, and at the COSROW and CORR tables. </a:t>
            </a:r>
          </a:p>
          <a:p>
            <a:pPr algn="ctr">
              <a:lnSpc>
                <a:spcPts val="2448"/>
              </a:lnSpc>
              <a:spcBef>
                <a:spcPct val="0"/>
              </a:spcBef>
            </a:pPr>
            <a:r>
              <a:rPr lang="en-US" sz="1883" b="1">
                <a:solidFill>
                  <a:srgbClr val="000000"/>
                </a:solidFill>
                <a:latin typeface="Oswald Bold"/>
                <a:ea typeface="Oswald Bold"/>
                <a:cs typeface="Oswald Bold"/>
                <a:sym typeface="Oswald Bold"/>
              </a:rPr>
              <a:t>Share your feedback and drop it in the box on the table.</a:t>
            </a:r>
          </a:p>
        </p:txBody>
      </p:sp>
      <p:sp>
        <p:nvSpPr>
          <p:cNvPr id="15" name="TextBox 15"/>
          <p:cNvSpPr txBox="1"/>
          <p:nvPr/>
        </p:nvSpPr>
        <p:spPr>
          <a:xfrm>
            <a:off x="600812" y="6038236"/>
            <a:ext cx="4396182" cy="33655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799"/>
              </a:lnSpc>
              <a:spcBef>
                <a:spcPct val="0"/>
              </a:spcBef>
            </a:pPr>
            <a:r>
              <a:rPr lang="en-US" sz="1999">
                <a:solidFill>
                  <a:srgbClr val="FFFFFF"/>
                </a:solidFill>
                <a:latin typeface="Oswald"/>
                <a:ea typeface="Oswald"/>
                <a:cs typeface="Oswald"/>
                <a:sym typeface="Oswald"/>
              </a:rPr>
              <a:t>Commission on the Status and Role of Women</a:t>
            </a:r>
          </a:p>
        </p:txBody>
      </p:sp>
      <p:sp>
        <p:nvSpPr>
          <p:cNvPr id="16" name="TextBox 16"/>
          <p:cNvSpPr txBox="1"/>
          <p:nvPr/>
        </p:nvSpPr>
        <p:spPr>
          <a:xfrm>
            <a:off x="203200" y="6354069"/>
            <a:ext cx="4140200" cy="33769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93"/>
              </a:lnSpc>
              <a:spcBef>
                <a:spcPct val="0"/>
              </a:spcBef>
            </a:pPr>
            <a:r>
              <a:rPr lang="en-US" sz="2066">
                <a:solidFill>
                  <a:srgbClr val="FFFFFF"/>
                </a:solidFill>
                <a:latin typeface="Oswald"/>
                <a:ea typeface="Oswald"/>
                <a:cs typeface="Oswald"/>
                <a:sym typeface="Oswald"/>
              </a:rPr>
              <a:t>Commission on Religion and Race</a:t>
            </a:r>
          </a:p>
        </p:txBody>
      </p:sp>
    </p:spTree>
    <p:extLst>
      <p:ext uri="{BB962C8B-B14F-4D97-AF65-F5344CB8AC3E}">
        <p14:creationId xmlns:p14="http://schemas.microsoft.com/office/powerpoint/2010/main" val="91910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B54D-DD38-61A5-3BE6-FC4858B896EE}"/>
              </a:ext>
            </a:extLst>
          </p:cNvPr>
          <p:cNvSpPr>
            <a:spLocks noGrp="1"/>
          </p:cNvSpPr>
          <p:nvPr>
            <p:ph type="title"/>
          </p:nvPr>
        </p:nvSpPr>
        <p:spPr>
          <a:xfrm>
            <a:off x="621792" y="1161288"/>
            <a:ext cx="3602736" cy="4526280"/>
          </a:xfrm>
        </p:spPr>
        <p:txBody>
          <a:bodyPr>
            <a:normAutofit/>
          </a:bodyPr>
          <a:lstStyle/>
          <a:p>
            <a:r>
              <a:rPr lang="en-US" sz="4000"/>
              <a:t>Preparing well for Annual Conference</a:t>
            </a:r>
          </a:p>
        </p:txBody>
      </p:sp>
      <p:graphicFrame>
        <p:nvGraphicFramePr>
          <p:cNvPr id="19" name="Content Placeholder 2">
            <a:extLst>
              <a:ext uri="{FF2B5EF4-FFF2-40B4-BE49-F238E27FC236}">
                <a16:creationId xmlns:a16="http://schemas.microsoft.com/office/drawing/2014/main" id="{45109859-EDFF-4319-3E93-1857181714BC}"/>
              </a:ext>
            </a:extLst>
          </p:cNvPr>
          <p:cNvGraphicFramePr>
            <a:graphicFrameLocks noGrp="1"/>
          </p:cNvGraphicFramePr>
          <p:nvPr>
            <p:ph idx="1"/>
            <p:extLst>
              <p:ext uri="{D42A27DB-BD31-4B8C-83A1-F6EECF244321}">
                <p14:modId xmlns:p14="http://schemas.microsoft.com/office/powerpoint/2010/main" val="1585134762"/>
              </p:ext>
            </p:extLst>
          </p:nvPr>
        </p:nvGraphicFramePr>
        <p:xfrm>
          <a:off x="5303520" y="486156"/>
          <a:ext cx="6364224" cy="605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13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584</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Aptos Display</vt:lpstr>
      <vt:lpstr>Arial</vt:lpstr>
      <vt:lpstr>Calibri</vt:lpstr>
      <vt:lpstr>Canva Sans Bold</vt:lpstr>
      <vt:lpstr>Canva Sans Bold Italics</vt:lpstr>
      <vt:lpstr>Open Sans</vt:lpstr>
      <vt:lpstr>Open Sans Bold</vt:lpstr>
      <vt:lpstr>Oswald</vt:lpstr>
      <vt:lpstr>Oswald Bold</vt:lpstr>
      <vt:lpstr>Roboto</vt:lpstr>
      <vt:lpstr>office theme</vt:lpstr>
      <vt:lpstr>Annual Conference Orientation</vt:lpstr>
      <vt:lpstr>Agenda</vt:lpstr>
      <vt:lpstr>GNJ May 17-19; EPA May 19-21 Theme: Prayer 28 Days of Prayer Every Morning M-F 7-7:20 AM</vt:lpstr>
      <vt:lpstr>Navigating Wildwood, NJ &amp; The Wildwood Convention Center</vt:lpstr>
      <vt:lpstr>PowerPoint Presentation</vt:lpstr>
      <vt:lpstr>Accessibility </vt:lpstr>
      <vt:lpstr>Safety Protocols</vt:lpstr>
      <vt:lpstr>PowerPoint Presentation</vt:lpstr>
      <vt:lpstr>Preparing well for Annual Conference</vt:lpstr>
      <vt:lpstr>Who is Robert, anyway?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jwatkins</dc:creator>
  <cp:lastModifiedBy>Joshua Watkins</cp:lastModifiedBy>
  <cp:revision>35</cp:revision>
  <dcterms:created xsi:type="dcterms:W3CDTF">2013-07-15T20:26:40Z</dcterms:created>
  <dcterms:modified xsi:type="dcterms:W3CDTF">2026-05-04T20:11:26Z</dcterms:modified>
</cp:coreProperties>
</file>