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57" r:id="rId4"/>
    <p:sldId id="260" r:id="rId5"/>
    <p:sldId id="263" r:id="rId6"/>
    <p:sldId id="265" r:id="rId7"/>
    <p:sldId id="264" r:id="rId8"/>
    <p:sldId id="274" r:id="rId9"/>
    <p:sldId id="267" r:id="rId10"/>
    <p:sldId id="268" r:id="rId11"/>
    <p:sldId id="270" r:id="rId12"/>
    <p:sldId id="271" r:id="rId13"/>
    <p:sldId id="272"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747A"/>
    <a:srgbClr val="ED5E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79785-8DF7-4449-A12D-305A761FFB68}" v="21" dt="2022-02-01T20:29:09.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72" y="1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ilton" userId="fb3e7548-7d2c-4afc-870f-b642ebcd50cf" providerId="ADAL" clId="{03179785-8DF7-4449-A12D-305A761FFB68}"/>
    <pc:docChg chg="undo custSel addSld modSld sldOrd">
      <pc:chgData name="Emily Wilton" userId="fb3e7548-7d2c-4afc-870f-b642ebcd50cf" providerId="ADAL" clId="{03179785-8DF7-4449-A12D-305A761FFB68}" dt="2022-02-01T20:44:33.462" v="2785" actId="27636"/>
      <pc:docMkLst>
        <pc:docMk/>
      </pc:docMkLst>
      <pc:sldChg chg="modSp mod">
        <pc:chgData name="Emily Wilton" userId="fb3e7548-7d2c-4afc-870f-b642ebcd50cf" providerId="ADAL" clId="{03179785-8DF7-4449-A12D-305A761FFB68}" dt="2022-02-01T20:34:49.792" v="2660" actId="20577"/>
        <pc:sldMkLst>
          <pc:docMk/>
          <pc:sldMk cId="594547850" sldId="257"/>
        </pc:sldMkLst>
        <pc:spChg chg="mod">
          <ac:chgData name="Emily Wilton" userId="fb3e7548-7d2c-4afc-870f-b642ebcd50cf" providerId="ADAL" clId="{03179785-8DF7-4449-A12D-305A761FFB68}" dt="2022-02-01T20:34:49.792" v="2660" actId="20577"/>
          <ac:spMkLst>
            <pc:docMk/>
            <pc:sldMk cId="594547850" sldId="257"/>
            <ac:spMk id="7" creationId="{CF72A6E9-BF63-46CE-A28B-DCDD4FA38CD5}"/>
          </ac:spMkLst>
        </pc:spChg>
      </pc:sldChg>
      <pc:sldChg chg="modSp mod">
        <pc:chgData name="Emily Wilton" userId="fb3e7548-7d2c-4afc-870f-b642ebcd50cf" providerId="ADAL" clId="{03179785-8DF7-4449-A12D-305A761FFB68}" dt="2022-02-01T20:44:33.462" v="2785" actId="27636"/>
        <pc:sldMkLst>
          <pc:docMk/>
          <pc:sldMk cId="2641290367" sldId="260"/>
        </pc:sldMkLst>
        <pc:spChg chg="mod">
          <ac:chgData name="Emily Wilton" userId="fb3e7548-7d2c-4afc-870f-b642ebcd50cf" providerId="ADAL" clId="{03179785-8DF7-4449-A12D-305A761FFB68}" dt="2022-02-01T20:44:33.462" v="2785" actId="27636"/>
          <ac:spMkLst>
            <pc:docMk/>
            <pc:sldMk cId="2641290367" sldId="260"/>
            <ac:spMk id="7" creationId="{CF72A6E9-BF63-46CE-A28B-DCDD4FA38CD5}"/>
          </ac:spMkLst>
        </pc:spChg>
        <pc:picChg chg="mod">
          <ac:chgData name="Emily Wilton" userId="fb3e7548-7d2c-4afc-870f-b642ebcd50cf" providerId="ADAL" clId="{03179785-8DF7-4449-A12D-305A761FFB68}" dt="2022-02-01T20:35:26.267" v="2691" actId="1076"/>
          <ac:picMkLst>
            <pc:docMk/>
            <pc:sldMk cId="2641290367" sldId="260"/>
            <ac:picMk id="9" creationId="{221FC97B-11D8-4BEF-A7AB-F85D7ADA66AC}"/>
          </ac:picMkLst>
        </pc:picChg>
      </pc:sldChg>
      <pc:sldChg chg="addSp modSp mod">
        <pc:chgData name="Emily Wilton" userId="fb3e7548-7d2c-4afc-870f-b642ebcd50cf" providerId="ADAL" clId="{03179785-8DF7-4449-A12D-305A761FFB68}" dt="2022-02-01T19:49:51.329" v="6" actId="1076"/>
        <pc:sldMkLst>
          <pc:docMk/>
          <pc:sldMk cId="2852861072" sldId="267"/>
        </pc:sldMkLst>
        <pc:picChg chg="add mod">
          <ac:chgData name="Emily Wilton" userId="fb3e7548-7d2c-4afc-870f-b642ebcd50cf" providerId="ADAL" clId="{03179785-8DF7-4449-A12D-305A761FFB68}" dt="2022-02-01T19:49:43.553" v="5" actId="1076"/>
          <ac:picMkLst>
            <pc:docMk/>
            <pc:sldMk cId="2852861072" sldId="267"/>
            <ac:picMk id="4" creationId="{0BC0FC48-DD32-483F-A67D-E8BE03A54B2B}"/>
          </ac:picMkLst>
        </pc:picChg>
        <pc:picChg chg="mod">
          <ac:chgData name="Emily Wilton" userId="fb3e7548-7d2c-4afc-870f-b642ebcd50cf" providerId="ADAL" clId="{03179785-8DF7-4449-A12D-305A761FFB68}" dt="2022-02-01T19:49:51.329" v="6" actId="1076"/>
          <ac:picMkLst>
            <pc:docMk/>
            <pc:sldMk cId="2852861072" sldId="267"/>
            <ac:picMk id="9" creationId="{221FC97B-11D8-4BEF-A7AB-F85D7ADA66AC}"/>
          </ac:picMkLst>
        </pc:picChg>
      </pc:sldChg>
      <pc:sldChg chg="addSp delSp modSp new mod">
        <pc:chgData name="Emily Wilton" userId="fb3e7548-7d2c-4afc-870f-b642ebcd50cf" providerId="ADAL" clId="{03179785-8DF7-4449-A12D-305A761FFB68}" dt="2022-02-01T20:00:39.440" v="682" actId="27636"/>
        <pc:sldMkLst>
          <pc:docMk/>
          <pc:sldMk cId="1840717392" sldId="272"/>
        </pc:sldMkLst>
        <pc:spChg chg="mod">
          <ac:chgData name="Emily Wilton" userId="fb3e7548-7d2c-4afc-870f-b642ebcd50cf" providerId="ADAL" clId="{03179785-8DF7-4449-A12D-305A761FFB68}" dt="2022-02-01T19:51:24.301" v="29" actId="113"/>
          <ac:spMkLst>
            <pc:docMk/>
            <pc:sldMk cId="1840717392" sldId="272"/>
            <ac:spMk id="2" creationId="{E102502B-0C27-45B0-ACAF-310FC647B509}"/>
          </ac:spMkLst>
        </pc:spChg>
        <pc:spChg chg="del">
          <ac:chgData name="Emily Wilton" userId="fb3e7548-7d2c-4afc-870f-b642ebcd50cf" providerId="ADAL" clId="{03179785-8DF7-4449-A12D-305A761FFB68}" dt="2022-02-01T19:50:45.138" v="7"/>
          <ac:spMkLst>
            <pc:docMk/>
            <pc:sldMk cId="1840717392" sldId="272"/>
            <ac:spMk id="3" creationId="{BB5AE957-208A-48D1-9184-43881E052E6F}"/>
          </ac:spMkLst>
        </pc:spChg>
        <pc:spChg chg="mod">
          <ac:chgData name="Emily Wilton" userId="fb3e7548-7d2c-4afc-870f-b642ebcd50cf" providerId="ADAL" clId="{03179785-8DF7-4449-A12D-305A761FFB68}" dt="2022-02-01T20:00:39.440" v="682" actId="27636"/>
          <ac:spMkLst>
            <pc:docMk/>
            <pc:sldMk cId="1840717392" sldId="272"/>
            <ac:spMk id="4" creationId="{00E1A022-B205-4F78-8FE2-0B618CDA090A}"/>
          </ac:spMkLst>
        </pc:spChg>
        <pc:spChg chg="add del mod">
          <ac:chgData name="Emily Wilton" userId="fb3e7548-7d2c-4afc-870f-b642ebcd50cf" providerId="ADAL" clId="{03179785-8DF7-4449-A12D-305A761FFB68}" dt="2022-02-01T19:51:02.642" v="12" actId="478"/>
          <ac:spMkLst>
            <pc:docMk/>
            <pc:sldMk cId="1840717392" sldId="272"/>
            <ac:spMk id="8" creationId="{D199F113-24AF-4275-9CC6-0FDF196947DE}"/>
          </ac:spMkLst>
        </pc:spChg>
        <pc:picChg chg="add del mod">
          <ac:chgData name="Emily Wilton" userId="fb3e7548-7d2c-4afc-870f-b642ebcd50cf" providerId="ADAL" clId="{03179785-8DF7-4449-A12D-305A761FFB68}" dt="2022-02-01T19:50:59.819" v="11" actId="478"/>
          <ac:picMkLst>
            <pc:docMk/>
            <pc:sldMk cId="1840717392" sldId="272"/>
            <ac:picMk id="6" creationId="{7EC8F2C3-8F19-4C53-8F03-5D9F4DAA2BFF}"/>
          </ac:picMkLst>
        </pc:picChg>
        <pc:picChg chg="add mod">
          <ac:chgData name="Emily Wilton" userId="fb3e7548-7d2c-4afc-870f-b642ebcd50cf" providerId="ADAL" clId="{03179785-8DF7-4449-A12D-305A761FFB68}" dt="2022-02-01T19:51:11.047" v="16" actId="1076"/>
          <ac:picMkLst>
            <pc:docMk/>
            <pc:sldMk cId="1840717392" sldId="272"/>
            <ac:picMk id="10" creationId="{1D13DBBF-7B46-4412-BC67-EBD8DFC11B75}"/>
          </ac:picMkLst>
        </pc:picChg>
      </pc:sldChg>
      <pc:sldChg chg="addSp delSp modSp new mod">
        <pc:chgData name="Emily Wilton" userId="fb3e7548-7d2c-4afc-870f-b642ebcd50cf" providerId="ADAL" clId="{03179785-8DF7-4449-A12D-305A761FFB68}" dt="2022-02-01T20:34:14.300" v="2650" actId="255"/>
        <pc:sldMkLst>
          <pc:docMk/>
          <pc:sldMk cId="1737351396" sldId="273"/>
        </pc:sldMkLst>
        <pc:spChg chg="mod">
          <ac:chgData name="Emily Wilton" userId="fb3e7548-7d2c-4afc-870f-b642ebcd50cf" providerId="ADAL" clId="{03179785-8DF7-4449-A12D-305A761FFB68}" dt="2022-02-01T20:32:06.656" v="2302" actId="1076"/>
          <ac:spMkLst>
            <pc:docMk/>
            <pc:sldMk cId="1737351396" sldId="273"/>
            <ac:spMk id="2" creationId="{953DEAB7-B1F4-4AB2-8036-5FAF80023A66}"/>
          </ac:spMkLst>
        </pc:spChg>
        <pc:spChg chg="del">
          <ac:chgData name="Emily Wilton" userId="fb3e7548-7d2c-4afc-870f-b642ebcd50cf" providerId="ADAL" clId="{03179785-8DF7-4449-A12D-305A761FFB68}" dt="2022-02-01T20:08:10.219" v="684" actId="478"/>
          <ac:spMkLst>
            <pc:docMk/>
            <pc:sldMk cId="1737351396" sldId="273"/>
            <ac:spMk id="3" creationId="{39D19AF1-9771-4EDB-8D70-3A255D87524D}"/>
          </ac:spMkLst>
        </pc:spChg>
        <pc:spChg chg="mod">
          <ac:chgData name="Emily Wilton" userId="fb3e7548-7d2c-4afc-870f-b642ebcd50cf" providerId="ADAL" clId="{03179785-8DF7-4449-A12D-305A761FFB68}" dt="2022-02-01T20:34:14.300" v="2650" actId="255"/>
          <ac:spMkLst>
            <pc:docMk/>
            <pc:sldMk cId="1737351396" sldId="273"/>
            <ac:spMk id="4" creationId="{DD1A4153-6EE8-4193-8290-C3D3AE032E1F}"/>
          </ac:spMkLst>
        </pc:spChg>
        <pc:picChg chg="add mod">
          <ac:chgData name="Emily Wilton" userId="fb3e7548-7d2c-4afc-870f-b642ebcd50cf" providerId="ADAL" clId="{03179785-8DF7-4449-A12D-305A761FFB68}" dt="2022-02-01T20:08:27.423" v="690" actId="1076"/>
          <ac:picMkLst>
            <pc:docMk/>
            <pc:sldMk cId="1737351396" sldId="273"/>
            <ac:picMk id="6" creationId="{AD8FA7F7-B070-40BB-A114-8E7E6F809D64}"/>
          </ac:picMkLst>
        </pc:picChg>
      </pc:sldChg>
      <pc:sldChg chg="addSp delSp modSp new mod ord">
        <pc:chgData name="Emily Wilton" userId="fb3e7548-7d2c-4afc-870f-b642ebcd50cf" providerId="ADAL" clId="{03179785-8DF7-4449-A12D-305A761FFB68}" dt="2022-02-01T20:30:35.169" v="2212" actId="20577"/>
        <pc:sldMkLst>
          <pc:docMk/>
          <pc:sldMk cId="3176816753" sldId="274"/>
        </pc:sldMkLst>
        <pc:spChg chg="mod">
          <ac:chgData name="Emily Wilton" userId="fb3e7548-7d2c-4afc-870f-b642ebcd50cf" providerId="ADAL" clId="{03179785-8DF7-4449-A12D-305A761FFB68}" dt="2022-02-01T20:17:25.166" v="1409" actId="207"/>
          <ac:spMkLst>
            <pc:docMk/>
            <pc:sldMk cId="3176816753" sldId="274"/>
            <ac:spMk id="2" creationId="{375554CC-F577-48A6-A611-670F17CB219A}"/>
          </ac:spMkLst>
        </pc:spChg>
        <pc:spChg chg="del">
          <ac:chgData name="Emily Wilton" userId="fb3e7548-7d2c-4afc-870f-b642ebcd50cf" providerId="ADAL" clId="{03179785-8DF7-4449-A12D-305A761FFB68}" dt="2022-02-01T20:18:01.767" v="1410"/>
          <ac:spMkLst>
            <pc:docMk/>
            <pc:sldMk cId="3176816753" sldId="274"/>
            <ac:spMk id="3" creationId="{CAAF5CA2-7597-4A8C-BF04-39166B3F8DE3}"/>
          </ac:spMkLst>
        </pc:spChg>
        <pc:spChg chg="add mod">
          <ac:chgData name="Emily Wilton" userId="fb3e7548-7d2c-4afc-870f-b642ebcd50cf" providerId="ADAL" clId="{03179785-8DF7-4449-A12D-305A761FFB68}" dt="2022-02-01T20:20:26.136" v="1661" actId="1076"/>
          <ac:spMkLst>
            <pc:docMk/>
            <pc:sldMk cId="3176816753" sldId="274"/>
            <ac:spMk id="6" creationId="{3D12F537-D9E7-4D19-962C-678362363563}"/>
          </ac:spMkLst>
        </pc:spChg>
        <pc:spChg chg="add mod">
          <ac:chgData name="Emily Wilton" userId="fb3e7548-7d2c-4afc-870f-b642ebcd50cf" providerId="ADAL" clId="{03179785-8DF7-4449-A12D-305A761FFB68}" dt="2022-02-01T20:24:01.237" v="1823" actId="20577"/>
          <ac:spMkLst>
            <pc:docMk/>
            <pc:sldMk cId="3176816753" sldId="274"/>
            <ac:spMk id="7" creationId="{25972BCC-DF93-4B96-A416-49C5EE215B1D}"/>
          </ac:spMkLst>
        </pc:spChg>
        <pc:spChg chg="add mod">
          <ac:chgData name="Emily Wilton" userId="fb3e7548-7d2c-4afc-870f-b642ebcd50cf" providerId="ADAL" clId="{03179785-8DF7-4449-A12D-305A761FFB68}" dt="2022-02-01T20:30:35.169" v="2212" actId="20577"/>
          <ac:spMkLst>
            <pc:docMk/>
            <pc:sldMk cId="3176816753" sldId="274"/>
            <ac:spMk id="8" creationId="{C651A9F1-2B4B-4EE8-9A6A-03923E1E1FBE}"/>
          </ac:spMkLst>
        </pc:spChg>
        <pc:picChg chg="add mod">
          <ac:chgData name="Emily Wilton" userId="fb3e7548-7d2c-4afc-870f-b642ebcd50cf" providerId="ADAL" clId="{03179785-8DF7-4449-A12D-305A761FFB68}" dt="2022-02-01T20:18:22.958" v="1416" actId="1076"/>
          <ac:picMkLst>
            <pc:docMk/>
            <pc:sldMk cId="3176816753" sldId="274"/>
            <ac:picMk id="5" creationId="{B52BED1A-6E2E-4B79-844F-52D52574ACC4}"/>
          </ac:picMkLst>
        </pc:picChg>
        <pc:picChg chg="add mod">
          <ac:chgData name="Emily Wilton" userId="fb3e7548-7d2c-4afc-870f-b642ebcd50cf" providerId="ADAL" clId="{03179785-8DF7-4449-A12D-305A761FFB68}" dt="2022-02-01T20:21:54.264" v="1666" actId="1076"/>
          <ac:picMkLst>
            <pc:docMk/>
            <pc:sldMk cId="3176816753" sldId="274"/>
            <ac:picMk id="1026" creationId="{81BC1A8F-B74E-459A-8C80-3299C9BF222E}"/>
          </ac:picMkLst>
        </pc:picChg>
        <pc:picChg chg="add mod">
          <ac:chgData name="Emily Wilton" userId="fb3e7548-7d2c-4afc-870f-b642ebcd50cf" providerId="ADAL" clId="{03179785-8DF7-4449-A12D-305A761FFB68}" dt="2022-02-01T20:28:58.966" v="1831" actId="1076"/>
          <ac:picMkLst>
            <pc:docMk/>
            <pc:sldMk cId="3176816753" sldId="274"/>
            <ac:picMk id="1028" creationId="{824201DD-C24D-4506-ABDA-64F27345B142}"/>
          </ac:picMkLst>
        </pc:picChg>
        <pc:picChg chg="add mod">
          <ac:chgData name="Emily Wilton" userId="fb3e7548-7d2c-4afc-870f-b642ebcd50cf" providerId="ADAL" clId="{03179785-8DF7-4449-A12D-305A761FFB68}" dt="2022-02-01T20:28:56.664" v="1830" actId="1076"/>
          <ac:picMkLst>
            <pc:docMk/>
            <pc:sldMk cId="3176816753" sldId="274"/>
            <ac:picMk id="1030" creationId="{2B9B0E12-BAAB-4E0E-88A9-EFF0178DF44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91A1B2-2259-4EF3-8E26-066AB69E7D50}"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0BE47-4859-4C91-8270-42B9586B5E8C}" type="slidenum">
              <a:rPr lang="en-US" smtClean="0"/>
              <a:t>‹#›</a:t>
            </a:fld>
            <a:endParaRPr lang="en-US"/>
          </a:p>
        </p:txBody>
      </p:sp>
    </p:spTree>
    <p:extLst>
      <p:ext uri="{BB962C8B-B14F-4D97-AF65-F5344CB8AC3E}">
        <p14:creationId xmlns:p14="http://schemas.microsoft.com/office/powerpoint/2010/main" val="299942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6780-AB04-4E25-BB30-64E75762AC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E0B8F9-355E-4A5D-8F41-B67822A6A6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E4D2A0-7AF6-4BDC-9819-B5A245FBAB53}"/>
              </a:ext>
            </a:extLst>
          </p:cNvPr>
          <p:cNvSpPr>
            <a:spLocks noGrp="1"/>
          </p:cNvSpPr>
          <p:nvPr>
            <p:ph type="dt" sz="half" idx="10"/>
          </p:nvPr>
        </p:nvSpPr>
        <p:spPr/>
        <p:txBody>
          <a:bodyPr/>
          <a:lstStyle/>
          <a:p>
            <a:fld id="{1A925EA2-3BC4-4776-A6E8-5204A404827B}" type="datetimeFigureOut">
              <a:rPr lang="en-US" smtClean="0"/>
              <a:t>2/1/2022</a:t>
            </a:fld>
            <a:endParaRPr lang="en-US"/>
          </a:p>
        </p:txBody>
      </p:sp>
      <p:sp>
        <p:nvSpPr>
          <p:cNvPr id="5" name="Footer Placeholder 4">
            <a:extLst>
              <a:ext uri="{FF2B5EF4-FFF2-40B4-BE49-F238E27FC236}">
                <a16:creationId xmlns:a16="http://schemas.microsoft.com/office/drawing/2014/main" id="{6BD4CA27-E3E5-4791-8316-09169927E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55515-BDC3-47B2-8630-1177BCD9ABD6}"/>
              </a:ext>
            </a:extLst>
          </p:cNvPr>
          <p:cNvSpPr>
            <a:spLocks noGrp="1"/>
          </p:cNvSpPr>
          <p:nvPr>
            <p:ph type="sldNum" sz="quarter" idx="12"/>
          </p:nvPr>
        </p:nvSpPr>
        <p:spPr/>
        <p:txBody>
          <a:bodyPr/>
          <a:lstStyle/>
          <a:p>
            <a:fld id="{BA5BD156-B25D-4122-9EF2-B3BC9BF8B1E4}" type="slidenum">
              <a:rPr lang="en-US" smtClean="0"/>
              <a:t>‹#›</a:t>
            </a:fld>
            <a:endParaRPr lang="en-US"/>
          </a:p>
        </p:txBody>
      </p:sp>
    </p:spTree>
    <p:extLst>
      <p:ext uri="{BB962C8B-B14F-4D97-AF65-F5344CB8AC3E}">
        <p14:creationId xmlns:p14="http://schemas.microsoft.com/office/powerpoint/2010/main" val="116353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FD31-4237-4439-947B-826969853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7041B8-B6A7-4CDB-9DE2-6F2BF843B2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BC87C-D833-4904-B3E0-4B57A22EC3A6}"/>
              </a:ext>
            </a:extLst>
          </p:cNvPr>
          <p:cNvSpPr>
            <a:spLocks noGrp="1"/>
          </p:cNvSpPr>
          <p:nvPr>
            <p:ph type="dt" sz="half" idx="10"/>
          </p:nvPr>
        </p:nvSpPr>
        <p:spPr/>
        <p:txBody>
          <a:bodyPr/>
          <a:lstStyle/>
          <a:p>
            <a:fld id="{1A925EA2-3BC4-4776-A6E8-5204A404827B}" type="datetimeFigureOut">
              <a:rPr lang="en-US" smtClean="0"/>
              <a:t>2/1/2022</a:t>
            </a:fld>
            <a:endParaRPr lang="en-US"/>
          </a:p>
        </p:txBody>
      </p:sp>
      <p:sp>
        <p:nvSpPr>
          <p:cNvPr id="5" name="Footer Placeholder 4">
            <a:extLst>
              <a:ext uri="{FF2B5EF4-FFF2-40B4-BE49-F238E27FC236}">
                <a16:creationId xmlns:a16="http://schemas.microsoft.com/office/drawing/2014/main" id="{214DAB7C-BEE4-4484-BB31-6A63246E1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F310B-5B31-456D-9229-E93F741A51DE}"/>
              </a:ext>
            </a:extLst>
          </p:cNvPr>
          <p:cNvSpPr>
            <a:spLocks noGrp="1"/>
          </p:cNvSpPr>
          <p:nvPr>
            <p:ph type="sldNum" sz="quarter" idx="12"/>
          </p:nvPr>
        </p:nvSpPr>
        <p:spPr/>
        <p:txBody>
          <a:bodyPr/>
          <a:lstStyle/>
          <a:p>
            <a:fld id="{BA5BD156-B25D-4122-9EF2-B3BC9BF8B1E4}" type="slidenum">
              <a:rPr lang="en-US" smtClean="0"/>
              <a:t>‹#›</a:t>
            </a:fld>
            <a:endParaRPr lang="en-US"/>
          </a:p>
        </p:txBody>
      </p:sp>
    </p:spTree>
    <p:extLst>
      <p:ext uri="{BB962C8B-B14F-4D97-AF65-F5344CB8AC3E}">
        <p14:creationId xmlns:p14="http://schemas.microsoft.com/office/powerpoint/2010/main" val="226494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19BB-45F7-4C70-A276-0D1DB6E6A9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8BD599-2725-4078-BF8D-D41D5429AC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8533D-A493-4CD9-89C7-93E009A107E2}"/>
              </a:ext>
            </a:extLst>
          </p:cNvPr>
          <p:cNvSpPr>
            <a:spLocks noGrp="1"/>
          </p:cNvSpPr>
          <p:nvPr>
            <p:ph type="dt" sz="half" idx="10"/>
          </p:nvPr>
        </p:nvSpPr>
        <p:spPr/>
        <p:txBody>
          <a:bodyPr/>
          <a:lstStyle/>
          <a:p>
            <a:fld id="{1A925EA2-3BC4-4776-A6E8-5204A404827B}" type="datetimeFigureOut">
              <a:rPr lang="en-US" smtClean="0"/>
              <a:t>2/1/2022</a:t>
            </a:fld>
            <a:endParaRPr lang="en-US"/>
          </a:p>
        </p:txBody>
      </p:sp>
      <p:sp>
        <p:nvSpPr>
          <p:cNvPr id="5" name="Footer Placeholder 4">
            <a:extLst>
              <a:ext uri="{FF2B5EF4-FFF2-40B4-BE49-F238E27FC236}">
                <a16:creationId xmlns:a16="http://schemas.microsoft.com/office/drawing/2014/main" id="{4F3AF71A-EFE0-4CEA-92BD-1AB8913AF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47CA1-2A85-45A1-BB90-A6EF261AEE78}"/>
              </a:ext>
            </a:extLst>
          </p:cNvPr>
          <p:cNvSpPr>
            <a:spLocks noGrp="1"/>
          </p:cNvSpPr>
          <p:nvPr>
            <p:ph type="sldNum" sz="quarter" idx="12"/>
          </p:nvPr>
        </p:nvSpPr>
        <p:spPr/>
        <p:txBody>
          <a:bodyPr/>
          <a:lstStyle/>
          <a:p>
            <a:fld id="{BA5BD156-B25D-4122-9EF2-B3BC9BF8B1E4}" type="slidenum">
              <a:rPr lang="en-US" smtClean="0"/>
              <a:t>‹#›</a:t>
            </a:fld>
            <a:endParaRPr lang="en-US"/>
          </a:p>
        </p:txBody>
      </p:sp>
    </p:spTree>
    <p:extLst>
      <p:ext uri="{BB962C8B-B14F-4D97-AF65-F5344CB8AC3E}">
        <p14:creationId xmlns:p14="http://schemas.microsoft.com/office/powerpoint/2010/main" val="344982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FE478-010A-45EC-8F72-050406C548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3F20C-5C02-455F-A144-F3C859509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8BD819-D380-413B-88F0-F74C15B17C11}"/>
              </a:ext>
            </a:extLst>
          </p:cNvPr>
          <p:cNvSpPr>
            <a:spLocks noGrp="1"/>
          </p:cNvSpPr>
          <p:nvPr>
            <p:ph type="dt" sz="half" idx="10"/>
          </p:nvPr>
        </p:nvSpPr>
        <p:spPr/>
        <p:txBody>
          <a:bodyPr/>
          <a:lstStyle/>
          <a:p>
            <a:fld id="{1A925EA2-3BC4-4776-A6E8-5204A404827B}" type="datetimeFigureOut">
              <a:rPr lang="en-US" smtClean="0"/>
              <a:t>2/1/2022</a:t>
            </a:fld>
            <a:endParaRPr lang="en-US"/>
          </a:p>
        </p:txBody>
      </p:sp>
      <p:sp>
        <p:nvSpPr>
          <p:cNvPr id="5" name="Footer Placeholder 4">
            <a:extLst>
              <a:ext uri="{FF2B5EF4-FFF2-40B4-BE49-F238E27FC236}">
                <a16:creationId xmlns:a16="http://schemas.microsoft.com/office/drawing/2014/main" id="{F76CBC2B-FD38-41C8-A882-B122BDDB7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ACEBF-CD8D-44AB-87F2-4B9B96AE3B21}"/>
              </a:ext>
            </a:extLst>
          </p:cNvPr>
          <p:cNvSpPr>
            <a:spLocks noGrp="1"/>
          </p:cNvSpPr>
          <p:nvPr>
            <p:ph type="sldNum" sz="quarter" idx="12"/>
          </p:nvPr>
        </p:nvSpPr>
        <p:spPr/>
        <p:txBody>
          <a:bodyPr/>
          <a:lstStyle/>
          <a:p>
            <a:fld id="{BA5BD156-B25D-4122-9EF2-B3BC9BF8B1E4}" type="slidenum">
              <a:rPr lang="en-US" smtClean="0"/>
              <a:t>‹#›</a:t>
            </a:fld>
            <a:endParaRPr lang="en-US"/>
          </a:p>
        </p:txBody>
      </p:sp>
    </p:spTree>
    <p:extLst>
      <p:ext uri="{BB962C8B-B14F-4D97-AF65-F5344CB8AC3E}">
        <p14:creationId xmlns:p14="http://schemas.microsoft.com/office/powerpoint/2010/main" val="3646824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6E82-E826-42B6-AF7A-A2E08F0F54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B563D1-830C-4938-AC4C-713951FF10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442D7-E46A-4BC4-B90D-9CE477EDEF8F}"/>
              </a:ext>
            </a:extLst>
          </p:cNvPr>
          <p:cNvSpPr>
            <a:spLocks noGrp="1"/>
          </p:cNvSpPr>
          <p:nvPr>
            <p:ph type="dt" sz="half" idx="10"/>
          </p:nvPr>
        </p:nvSpPr>
        <p:spPr/>
        <p:txBody>
          <a:bodyPr/>
          <a:lstStyle/>
          <a:p>
            <a:fld id="{1A925EA2-3BC4-4776-A6E8-5204A404827B}" type="datetimeFigureOut">
              <a:rPr lang="en-US" smtClean="0"/>
              <a:t>2/1/2022</a:t>
            </a:fld>
            <a:endParaRPr lang="en-US"/>
          </a:p>
        </p:txBody>
      </p:sp>
      <p:sp>
        <p:nvSpPr>
          <p:cNvPr id="5" name="Footer Placeholder 4">
            <a:extLst>
              <a:ext uri="{FF2B5EF4-FFF2-40B4-BE49-F238E27FC236}">
                <a16:creationId xmlns:a16="http://schemas.microsoft.com/office/drawing/2014/main" id="{921B55FB-2252-4879-B898-47EE4CFB5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8F0E4-C7F4-4393-9D44-E9E813E2E3FC}"/>
              </a:ext>
            </a:extLst>
          </p:cNvPr>
          <p:cNvSpPr>
            <a:spLocks noGrp="1"/>
          </p:cNvSpPr>
          <p:nvPr>
            <p:ph type="sldNum" sz="quarter" idx="12"/>
          </p:nvPr>
        </p:nvSpPr>
        <p:spPr/>
        <p:txBody>
          <a:bodyPr/>
          <a:lstStyle/>
          <a:p>
            <a:fld id="{BA5BD156-B25D-4122-9EF2-B3BC9BF8B1E4}" type="slidenum">
              <a:rPr lang="en-US" smtClean="0"/>
              <a:t>‹#›</a:t>
            </a:fld>
            <a:endParaRPr lang="en-US"/>
          </a:p>
        </p:txBody>
      </p:sp>
    </p:spTree>
    <p:extLst>
      <p:ext uri="{BB962C8B-B14F-4D97-AF65-F5344CB8AC3E}">
        <p14:creationId xmlns:p14="http://schemas.microsoft.com/office/powerpoint/2010/main" val="8538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E4A8C-F0B0-432E-86F1-B1641305C7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A78E93-29EE-4E9D-A0C7-E66EAA7590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374F51-A637-47F8-AD01-8AF54F0E40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E0494D-E01F-4894-80B4-FD9998F10BD2}"/>
              </a:ext>
            </a:extLst>
          </p:cNvPr>
          <p:cNvSpPr>
            <a:spLocks noGrp="1"/>
          </p:cNvSpPr>
          <p:nvPr>
            <p:ph type="dt" sz="half" idx="10"/>
          </p:nvPr>
        </p:nvSpPr>
        <p:spPr/>
        <p:txBody>
          <a:bodyPr/>
          <a:lstStyle/>
          <a:p>
            <a:fld id="{1A925EA2-3BC4-4776-A6E8-5204A404827B}" type="datetimeFigureOut">
              <a:rPr lang="en-US" smtClean="0"/>
              <a:t>2/1/2022</a:t>
            </a:fld>
            <a:endParaRPr lang="en-US"/>
          </a:p>
        </p:txBody>
      </p:sp>
      <p:sp>
        <p:nvSpPr>
          <p:cNvPr id="6" name="Footer Placeholder 5">
            <a:extLst>
              <a:ext uri="{FF2B5EF4-FFF2-40B4-BE49-F238E27FC236}">
                <a16:creationId xmlns:a16="http://schemas.microsoft.com/office/drawing/2014/main" id="{8DD5A0C8-280A-40A7-8F07-9F12FA82B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667B30-29D0-476B-A96F-995E8E8599F0}"/>
              </a:ext>
            </a:extLst>
          </p:cNvPr>
          <p:cNvSpPr>
            <a:spLocks noGrp="1"/>
          </p:cNvSpPr>
          <p:nvPr>
            <p:ph type="sldNum" sz="quarter" idx="12"/>
          </p:nvPr>
        </p:nvSpPr>
        <p:spPr/>
        <p:txBody>
          <a:bodyPr/>
          <a:lstStyle/>
          <a:p>
            <a:fld id="{BA5BD156-B25D-4122-9EF2-B3BC9BF8B1E4}" type="slidenum">
              <a:rPr lang="en-US" smtClean="0"/>
              <a:t>‹#›</a:t>
            </a:fld>
            <a:endParaRPr lang="en-US"/>
          </a:p>
        </p:txBody>
      </p:sp>
    </p:spTree>
    <p:extLst>
      <p:ext uri="{BB962C8B-B14F-4D97-AF65-F5344CB8AC3E}">
        <p14:creationId xmlns:p14="http://schemas.microsoft.com/office/powerpoint/2010/main" val="143551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0D83-10A9-4654-9F3B-4168A491C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6A7AB8-7AD6-4616-A387-BD0E16169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18A485-434C-4B7C-9743-6E3130C011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EEF204-07BC-4677-AE73-36BF2656C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BDAB55-03A7-446A-8E93-6B3EB6CF68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AE64E9-9216-4EE1-8446-B443B0AE81EB}"/>
              </a:ext>
            </a:extLst>
          </p:cNvPr>
          <p:cNvSpPr>
            <a:spLocks noGrp="1"/>
          </p:cNvSpPr>
          <p:nvPr>
            <p:ph type="dt" sz="half" idx="10"/>
          </p:nvPr>
        </p:nvSpPr>
        <p:spPr/>
        <p:txBody>
          <a:bodyPr/>
          <a:lstStyle/>
          <a:p>
            <a:fld id="{1A925EA2-3BC4-4776-A6E8-5204A404827B}" type="datetimeFigureOut">
              <a:rPr lang="en-US" smtClean="0"/>
              <a:t>2/1/2022</a:t>
            </a:fld>
            <a:endParaRPr lang="en-US"/>
          </a:p>
        </p:txBody>
      </p:sp>
      <p:sp>
        <p:nvSpPr>
          <p:cNvPr id="8" name="Footer Placeholder 7">
            <a:extLst>
              <a:ext uri="{FF2B5EF4-FFF2-40B4-BE49-F238E27FC236}">
                <a16:creationId xmlns:a16="http://schemas.microsoft.com/office/drawing/2014/main" id="{084CB4D4-E959-4E6B-9E4C-F64226CADD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D31593-8CF8-4AC8-9B89-4FE21D566BC4}"/>
              </a:ext>
            </a:extLst>
          </p:cNvPr>
          <p:cNvSpPr>
            <a:spLocks noGrp="1"/>
          </p:cNvSpPr>
          <p:nvPr>
            <p:ph type="sldNum" sz="quarter" idx="12"/>
          </p:nvPr>
        </p:nvSpPr>
        <p:spPr/>
        <p:txBody>
          <a:bodyPr/>
          <a:lstStyle/>
          <a:p>
            <a:fld id="{BA5BD156-B25D-4122-9EF2-B3BC9BF8B1E4}" type="slidenum">
              <a:rPr lang="en-US" smtClean="0"/>
              <a:t>‹#›</a:t>
            </a:fld>
            <a:endParaRPr lang="en-US"/>
          </a:p>
        </p:txBody>
      </p:sp>
    </p:spTree>
    <p:extLst>
      <p:ext uri="{BB962C8B-B14F-4D97-AF65-F5344CB8AC3E}">
        <p14:creationId xmlns:p14="http://schemas.microsoft.com/office/powerpoint/2010/main" val="186379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E9FB-4F60-44DF-9131-C4F9C52174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A7DF69-A292-4C00-A24D-1557582A5003}"/>
              </a:ext>
            </a:extLst>
          </p:cNvPr>
          <p:cNvSpPr>
            <a:spLocks noGrp="1"/>
          </p:cNvSpPr>
          <p:nvPr>
            <p:ph type="dt" sz="half" idx="10"/>
          </p:nvPr>
        </p:nvSpPr>
        <p:spPr/>
        <p:txBody>
          <a:bodyPr/>
          <a:lstStyle/>
          <a:p>
            <a:fld id="{1A925EA2-3BC4-4776-A6E8-5204A404827B}" type="datetimeFigureOut">
              <a:rPr lang="en-US" smtClean="0"/>
              <a:t>2/1/2022</a:t>
            </a:fld>
            <a:endParaRPr lang="en-US"/>
          </a:p>
        </p:txBody>
      </p:sp>
      <p:sp>
        <p:nvSpPr>
          <p:cNvPr id="4" name="Footer Placeholder 3">
            <a:extLst>
              <a:ext uri="{FF2B5EF4-FFF2-40B4-BE49-F238E27FC236}">
                <a16:creationId xmlns:a16="http://schemas.microsoft.com/office/drawing/2014/main" id="{3BC0DF09-95CD-4D7B-9EB6-D93DE2C2FA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D7A444-D0F9-4165-BDC4-97A6BF94545A}"/>
              </a:ext>
            </a:extLst>
          </p:cNvPr>
          <p:cNvSpPr>
            <a:spLocks noGrp="1"/>
          </p:cNvSpPr>
          <p:nvPr>
            <p:ph type="sldNum" sz="quarter" idx="12"/>
          </p:nvPr>
        </p:nvSpPr>
        <p:spPr/>
        <p:txBody>
          <a:bodyPr/>
          <a:lstStyle/>
          <a:p>
            <a:fld id="{BA5BD156-B25D-4122-9EF2-B3BC9BF8B1E4}" type="slidenum">
              <a:rPr lang="en-US" smtClean="0"/>
              <a:t>‹#›</a:t>
            </a:fld>
            <a:endParaRPr lang="en-US"/>
          </a:p>
        </p:txBody>
      </p:sp>
    </p:spTree>
    <p:extLst>
      <p:ext uri="{BB962C8B-B14F-4D97-AF65-F5344CB8AC3E}">
        <p14:creationId xmlns:p14="http://schemas.microsoft.com/office/powerpoint/2010/main" val="330212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ABDC4B-83A9-4DB1-98CF-1D2B82B1049A}"/>
              </a:ext>
            </a:extLst>
          </p:cNvPr>
          <p:cNvSpPr>
            <a:spLocks noGrp="1"/>
          </p:cNvSpPr>
          <p:nvPr>
            <p:ph type="dt" sz="half" idx="10"/>
          </p:nvPr>
        </p:nvSpPr>
        <p:spPr/>
        <p:txBody>
          <a:bodyPr/>
          <a:lstStyle/>
          <a:p>
            <a:fld id="{1A925EA2-3BC4-4776-A6E8-5204A404827B}" type="datetimeFigureOut">
              <a:rPr lang="en-US" smtClean="0"/>
              <a:t>2/1/2022</a:t>
            </a:fld>
            <a:endParaRPr lang="en-US"/>
          </a:p>
        </p:txBody>
      </p:sp>
      <p:sp>
        <p:nvSpPr>
          <p:cNvPr id="3" name="Footer Placeholder 2">
            <a:extLst>
              <a:ext uri="{FF2B5EF4-FFF2-40B4-BE49-F238E27FC236}">
                <a16:creationId xmlns:a16="http://schemas.microsoft.com/office/drawing/2014/main" id="{3E2DC4E8-25FB-4D94-B26D-B0414AE480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2DD04A-C646-4790-9432-0A2DC8AB9638}"/>
              </a:ext>
            </a:extLst>
          </p:cNvPr>
          <p:cNvSpPr>
            <a:spLocks noGrp="1"/>
          </p:cNvSpPr>
          <p:nvPr>
            <p:ph type="sldNum" sz="quarter" idx="12"/>
          </p:nvPr>
        </p:nvSpPr>
        <p:spPr/>
        <p:txBody>
          <a:bodyPr/>
          <a:lstStyle/>
          <a:p>
            <a:fld id="{BA5BD156-B25D-4122-9EF2-B3BC9BF8B1E4}" type="slidenum">
              <a:rPr lang="en-US" smtClean="0"/>
              <a:t>‹#›</a:t>
            </a:fld>
            <a:endParaRPr lang="en-US"/>
          </a:p>
        </p:txBody>
      </p:sp>
    </p:spTree>
    <p:extLst>
      <p:ext uri="{BB962C8B-B14F-4D97-AF65-F5344CB8AC3E}">
        <p14:creationId xmlns:p14="http://schemas.microsoft.com/office/powerpoint/2010/main" val="261646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BE110-846F-4D06-8310-AC89A70A9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944303-4FA3-47FC-8DA7-F64C63C040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59B8E2-6324-4622-A3E1-8522C707D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24F5A-2F62-47D6-918B-0E0A6DB53588}"/>
              </a:ext>
            </a:extLst>
          </p:cNvPr>
          <p:cNvSpPr>
            <a:spLocks noGrp="1"/>
          </p:cNvSpPr>
          <p:nvPr>
            <p:ph type="dt" sz="half" idx="10"/>
          </p:nvPr>
        </p:nvSpPr>
        <p:spPr/>
        <p:txBody>
          <a:bodyPr/>
          <a:lstStyle/>
          <a:p>
            <a:fld id="{1A925EA2-3BC4-4776-A6E8-5204A404827B}" type="datetimeFigureOut">
              <a:rPr lang="en-US" smtClean="0"/>
              <a:t>2/1/2022</a:t>
            </a:fld>
            <a:endParaRPr lang="en-US"/>
          </a:p>
        </p:txBody>
      </p:sp>
      <p:sp>
        <p:nvSpPr>
          <p:cNvPr id="6" name="Footer Placeholder 5">
            <a:extLst>
              <a:ext uri="{FF2B5EF4-FFF2-40B4-BE49-F238E27FC236}">
                <a16:creationId xmlns:a16="http://schemas.microsoft.com/office/drawing/2014/main" id="{858C025C-02C6-4E93-92FC-3552616413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574881-217B-4D48-8D3B-9CE8C75D47BA}"/>
              </a:ext>
            </a:extLst>
          </p:cNvPr>
          <p:cNvSpPr>
            <a:spLocks noGrp="1"/>
          </p:cNvSpPr>
          <p:nvPr>
            <p:ph type="sldNum" sz="quarter" idx="12"/>
          </p:nvPr>
        </p:nvSpPr>
        <p:spPr/>
        <p:txBody>
          <a:bodyPr/>
          <a:lstStyle/>
          <a:p>
            <a:fld id="{BA5BD156-B25D-4122-9EF2-B3BC9BF8B1E4}" type="slidenum">
              <a:rPr lang="en-US" smtClean="0"/>
              <a:t>‹#›</a:t>
            </a:fld>
            <a:endParaRPr lang="en-US"/>
          </a:p>
        </p:txBody>
      </p:sp>
    </p:spTree>
    <p:extLst>
      <p:ext uri="{BB962C8B-B14F-4D97-AF65-F5344CB8AC3E}">
        <p14:creationId xmlns:p14="http://schemas.microsoft.com/office/powerpoint/2010/main" val="156902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18F0-A5F5-4281-B816-E44F5DC656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24F100-0C58-478D-A724-B7A2FA660E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23391E-A7DA-4855-AB63-E23CB0F63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A2A737-FDFB-4DB8-9C73-4D3206DA8307}"/>
              </a:ext>
            </a:extLst>
          </p:cNvPr>
          <p:cNvSpPr>
            <a:spLocks noGrp="1"/>
          </p:cNvSpPr>
          <p:nvPr>
            <p:ph type="dt" sz="half" idx="10"/>
          </p:nvPr>
        </p:nvSpPr>
        <p:spPr/>
        <p:txBody>
          <a:bodyPr/>
          <a:lstStyle/>
          <a:p>
            <a:fld id="{1A925EA2-3BC4-4776-A6E8-5204A404827B}" type="datetimeFigureOut">
              <a:rPr lang="en-US" smtClean="0"/>
              <a:t>2/1/2022</a:t>
            </a:fld>
            <a:endParaRPr lang="en-US"/>
          </a:p>
        </p:txBody>
      </p:sp>
      <p:sp>
        <p:nvSpPr>
          <p:cNvPr id="6" name="Footer Placeholder 5">
            <a:extLst>
              <a:ext uri="{FF2B5EF4-FFF2-40B4-BE49-F238E27FC236}">
                <a16:creationId xmlns:a16="http://schemas.microsoft.com/office/drawing/2014/main" id="{0ED2FF99-B436-4B8A-BE7F-860406975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B02CD9-AB09-4976-B9DB-0C7C517391C4}"/>
              </a:ext>
            </a:extLst>
          </p:cNvPr>
          <p:cNvSpPr>
            <a:spLocks noGrp="1"/>
          </p:cNvSpPr>
          <p:nvPr>
            <p:ph type="sldNum" sz="quarter" idx="12"/>
          </p:nvPr>
        </p:nvSpPr>
        <p:spPr/>
        <p:txBody>
          <a:bodyPr/>
          <a:lstStyle/>
          <a:p>
            <a:fld id="{BA5BD156-B25D-4122-9EF2-B3BC9BF8B1E4}" type="slidenum">
              <a:rPr lang="en-US" smtClean="0"/>
              <a:t>‹#›</a:t>
            </a:fld>
            <a:endParaRPr lang="en-US"/>
          </a:p>
        </p:txBody>
      </p:sp>
    </p:spTree>
    <p:extLst>
      <p:ext uri="{BB962C8B-B14F-4D97-AF65-F5344CB8AC3E}">
        <p14:creationId xmlns:p14="http://schemas.microsoft.com/office/powerpoint/2010/main" val="88838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12A001-77CE-4FB0-95A6-280A56C71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DA40C7-DBFA-4059-907E-AC6B4F9BAC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700A5-935B-46BA-9BB4-4B44074AFC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25EA2-3BC4-4776-A6E8-5204A404827B}" type="datetimeFigureOut">
              <a:rPr lang="en-US" smtClean="0"/>
              <a:t>2/1/2022</a:t>
            </a:fld>
            <a:endParaRPr lang="en-US"/>
          </a:p>
        </p:txBody>
      </p:sp>
      <p:sp>
        <p:nvSpPr>
          <p:cNvPr id="5" name="Footer Placeholder 4">
            <a:extLst>
              <a:ext uri="{FF2B5EF4-FFF2-40B4-BE49-F238E27FC236}">
                <a16:creationId xmlns:a16="http://schemas.microsoft.com/office/drawing/2014/main" id="{B61C21E3-576D-42D4-9F65-2AF3A0E452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4F5BED-D962-4BB0-BB8D-3AB891F2B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BD156-B25D-4122-9EF2-B3BC9BF8B1E4}" type="slidenum">
              <a:rPr lang="en-US" smtClean="0"/>
              <a:t>‹#›</a:t>
            </a:fld>
            <a:endParaRPr lang="en-US"/>
          </a:p>
        </p:txBody>
      </p:sp>
    </p:spTree>
    <p:extLst>
      <p:ext uri="{BB962C8B-B14F-4D97-AF65-F5344CB8AC3E}">
        <p14:creationId xmlns:p14="http://schemas.microsoft.com/office/powerpoint/2010/main" val="2646889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D0145188-AEE3-467D-A71A-551A50353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7" y="26869"/>
            <a:ext cx="12144233" cy="6831131"/>
          </a:xfrm>
          <a:prstGeom prst="rect">
            <a:avLst/>
          </a:prstGeom>
        </p:spPr>
      </p:pic>
      <p:sp>
        <p:nvSpPr>
          <p:cNvPr id="3" name="Subtitle 2">
            <a:extLst>
              <a:ext uri="{FF2B5EF4-FFF2-40B4-BE49-F238E27FC236}">
                <a16:creationId xmlns:a16="http://schemas.microsoft.com/office/drawing/2014/main" id="{9A807160-A178-4269-85ED-F6B8790112D1}"/>
              </a:ext>
            </a:extLst>
          </p:cNvPr>
          <p:cNvSpPr>
            <a:spLocks noGrp="1"/>
          </p:cNvSpPr>
          <p:nvPr>
            <p:ph type="subTitle" idx="1"/>
          </p:nvPr>
        </p:nvSpPr>
        <p:spPr>
          <a:xfrm>
            <a:off x="1462585" y="4611972"/>
            <a:ext cx="9144000" cy="1655762"/>
          </a:xfrm>
        </p:spPr>
        <p:txBody>
          <a:bodyPr>
            <a:normAutofit/>
          </a:bodyPr>
          <a:lstStyle/>
          <a:p>
            <a:r>
              <a:rPr lang="en-US" sz="3600" b="1" dirty="0">
                <a:solidFill>
                  <a:srgbClr val="ED5E3F"/>
                </a:solidFill>
                <a:latin typeface="Franklin Gothic Book" panose="020B0503020102020204" pitchFamily="34" charset="0"/>
                <a:cs typeface="Arial" panose="020B0604020202020204" pitchFamily="34" charset="0"/>
              </a:rPr>
              <a:t>Lent Planning Workshop</a:t>
            </a:r>
          </a:p>
        </p:txBody>
      </p:sp>
    </p:spTree>
    <p:extLst>
      <p:ext uri="{BB962C8B-B14F-4D97-AF65-F5344CB8AC3E}">
        <p14:creationId xmlns:p14="http://schemas.microsoft.com/office/powerpoint/2010/main" val="1757011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F2E73C-7B31-4DD6-B140-A56C03FF9C6D}"/>
              </a:ext>
            </a:extLst>
          </p:cNvPr>
          <p:cNvSpPr txBox="1"/>
          <p:nvPr/>
        </p:nvSpPr>
        <p:spPr>
          <a:xfrm>
            <a:off x="4965431" y="986785"/>
            <a:ext cx="5720767" cy="715036"/>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400" dirty="0">
                <a:latin typeface="+mj-lt"/>
                <a:ea typeface="+mj-ea"/>
                <a:cs typeface="+mj-cs"/>
              </a:rPr>
              <a:t>Holy/Maundy Thursday </a:t>
            </a:r>
          </a:p>
          <a:p>
            <a:pPr>
              <a:lnSpc>
                <a:spcPct val="90000"/>
              </a:lnSpc>
              <a:spcBef>
                <a:spcPct val="0"/>
              </a:spcBef>
              <a:spcAft>
                <a:spcPts val="600"/>
              </a:spcAft>
            </a:pPr>
            <a:endParaRPr lang="en-US" sz="4400" dirty="0">
              <a:latin typeface="+mj-lt"/>
              <a:ea typeface="+mj-ea"/>
              <a:cs typeface="+mj-cs"/>
            </a:endParaRPr>
          </a:p>
        </p:txBody>
      </p:sp>
      <p:sp>
        <p:nvSpPr>
          <p:cNvPr id="11" name="TextBox 10">
            <a:extLst>
              <a:ext uri="{FF2B5EF4-FFF2-40B4-BE49-F238E27FC236}">
                <a16:creationId xmlns:a16="http://schemas.microsoft.com/office/drawing/2014/main" id="{36B672BA-9467-4998-AF01-FA4525D000A3}"/>
              </a:ext>
            </a:extLst>
          </p:cNvPr>
          <p:cNvSpPr txBox="1"/>
          <p:nvPr/>
        </p:nvSpPr>
        <p:spPr>
          <a:xfrm>
            <a:off x="4965431" y="2438400"/>
            <a:ext cx="6928593" cy="4030639"/>
          </a:xfrm>
          <a:prstGeom prst="rect">
            <a:avLst/>
          </a:prstGeom>
        </p:spPr>
        <p:txBody>
          <a:bodyPr vert="horz" lIns="91440" tIns="45720" rIns="91440" bIns="45720" rtlCol="0">
            <a:normAutofit/>
          </a:bodyPr>
          <a:lstStyle/>
          <a:p>
            <a:pPr marL="800100" lvl="1" indent="-342900">
              <a:lnSpc>
                <a:spcPct val="90000"/>
              </a:lnSpc>
              <a:spcAft>
                <a:spcPts val="600"/>
              </a:spcAft>
              <a:buFont typeface="Arial" panose="020B0604020202020204" pitchFamily="34" charset="0"/>
              <a:buChar char="•"/>
            </a:pPr>
            <a:r>
              <a:rPr lang="en-US" sz="2000" dirty="0"/>
              <a:t>Cup theme – series focus is on Communion – The New Covenant (not “new commandment”)</a:t>
            </a:r>
          </a:p>
          <a:p>
            <a:pPr marL="800100" lvl="1" indent="-342900">
              <a:lnSpc>
                <a:spcPct val="90000"/>
              </a:lnSpc>
              <a:spcAft>
                <a:spcPts val="600"/>
              </a:spcAft>
              <a:buFont typeface="Arial" panose="020B0604020202020204" pitchFamily="34" charset="0"/>
              <a:buChar char="•"/>
            </a:pPr>
            <a:r>
              <a:rPr lang="en-US" sz="2000" dirty="0"/>
              <a:t>Consider joint service with neighboring churches (UMCs or other churches who share in full Communion – good opportunity for ecumenism)</a:t>
            </a:r>
          </a:p>
          <a:p>
            <a:pPr marL="800100" lvl="1" indent="-342900">
              <a:lnSpc>
                <a:spcPct val="90000"/>
              </a:lnSpc>
              <a:spcAft>
                <a:spcPts val="600"/>
              </a:spcAft>
              <a:buFont typeface="Arial" panose="020B0604020202020204" pitchFamily="34" charset="0"/>
              <a:buChar char="•"/>
            </a:pPr>
            <a:r>
              <a:rPr lang="en-US" sz="2000" dirty="0"/>
              <a:t> Serve a meal to neighborhood, enjoy table fellowship to enact the commandment (be safe – keep COVID-19 in mind, weather)</a:t>
            </a:r>
          </a:p>
          <a:p>
            <a:pPr marL="800100" lvl="1" indent="-342900">
              <a:lnSpc>
                <a:spcPct val="90000"/>
              </a:lnSpc>
              <a:spcAft>
                <a:spcPts val="600"/>
              </a:spcAft>
              <a:buFont typeface="Arial" panose="020B0604020202020204" pitchFamily="34" charset="0"/>
              <a:buChar char="•"/>
            </a:pPr>
            <a:r>
              <a:rPr lang="en-US" sz="2000" dirty="0"/>
              <a:t>Opportunity to invite those who might find Communion mysterious (informative message + fellowship experience) – WORSHIP in the ROUND </a:t>
            </a:r>
          </a:p>
          <a:p>
            <a:pPr marL="800100" lvl="1" indent="-342900">
              <a:lnSpc>
                <a:spcPct val="90000"/>
              </a:lnSpc>
              <a:spcAft>
                <a:spcPts val="600"/>
              </a:spcAft>
              <a:buFont typeface="Arial" panose="020B0604020202020204" pitchFamily="34" charset="0"/>
              <a:buChar char="•"/>
            </a:pPr>
            <a:endParaRPr lang="en-US" sz="2000" dirty="0"/>
          </a:p>
          <a:p>
            <a:pPr lvl="1">
              <a:lnSpc>
                <a:spcPct val="90000"/>
              </a:lnSpc>
              <a:spcAft>
                <a:spcPts val="600"/>
              </a:spcAft>
            </a:pPr>
            <a:endParaRPr lang="en-US" sz="2000" dirty="0"/>
          </a:p>
          <a:p>
            <a:pPr marL="342900" indent="-342900">
              <a:lnSpc>
                <a:spcPct val="90000"/>
              </a:lnSpc>
              <a:spcAft>
                <a:spcPts val="600"/>
              </a:spcAft>
              <a:buFont typeface="Arial" panose="020B0604020202020204" pitchFamily="34" charset="0"/>
              <a:buChar char="•"/>
            </a:pPr>
            <a:endParaRPr lang="en-US" sz="2000" dirty="0"/>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7" name="Picture 6" descr="A picture containing tableware, dark, cup, chalice&#10;&#10;Description automatically generated">
            <a:extLst>
              <a:ext uri="{FF2B5EF4-FFF2-40B4-BE49-F238E27FC236}">
                <a16:creationId xmlns:a16="http://schemas.microsoft.com/office/drawing/2014/main" id="{30AD0EF1-9A53-454C-80E9-3C804F46E7BB}"/>
              </a:ext>
            </a:extLst>
          </p:cNvPr>
          <p:cNvPicPr>
            <a:picLocks noChangeAspect="1"/>
          </p:cNvPicPr>
          <p:nvPr/>
        </p:nvPicPr>
        <p:blipFill rotWithShape="1">
          <a:blip r:embed="rId2">
            <a:extLst>
              <a:ext uri="{28A0092B-C50C-407E-A947-70E740481C1C}">
                <a14:useLocalDpi xmlns:a14="http://schemas.microsoft.com/office/drawing/2010/main" val="0"/>
              </a:ext>
            </a:extLst>
          </a:blip>
          <a:srcRect l="46844" r="8036" b="-1"/>
          <a:stretch/>
        </p:blipFill>
        <p:spPr>
          <a:xfrm>
            <a:off x="20" y="10"/>
            <a:ext cx="4635571" cy="6857990"/>
          </a:xfrm>
          <a:prstGeom prst="rect">
            <a:avLst/>
          </a:prstGeom>
          <a:effectLst/>
        </p:spPr>
      </p:pic>
      <p:cxnSp>
        <p:nvCxnSpPr>
          <p:cNvPr id="21"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26E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85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Placeholder 10" descr="A picture containing indoor, chair, blue, furniture&#10;&#10;Description automatically generated">
            <a:extLst>
              <a:ext uri="{FF2B5EF4-FFF2-40B4-BE49-F238E27FC236}">
                <a16:creationId xmlns:a16="http://schemas.microsoft.com/office/drawing/2014/main" id="{8AFC4375-7A18-2041-A751-72DF2202785F}"/>
              </a:ext>
            </a:extLst>
          </p:cNvPr>
          <p:cNvPicPr>
            <a:picLocks noGrp="1" noChangeAspect="1"/>
          </p:cNvPicPr>
          <p:nvPr>
            <p:ph type="pic" idx="1"/>
          </p:nvPr>
        </p:nvPicPr>
        <p:blipFill rotWithShape="1">
          <a:blip r:embed="rId2"/>
          <a:srcRect l="6175" r="15249" b="1"/>
          <a:stretch/>
        </p:blipFill>
        <p:spPr>
          <a:xfrm>
            <a:off x="4117521" y="10"/>
            <a:ext cx="8074479" cy="6857990"/>
          </a:xfrm>
          <a:prstGeom prst="rect">
            <a:avLst/>
          </a:prstGeom>
        </p:spPr>
      </p:pic>
      <p:sp>
        <p:nvSpPr>
          <p:cNvPr id="16" name="Freeform: Shape 15">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687FC5E8-1DAA-D543-97E9-46FCEEDC4CF5}"/>
              </a:ext>
            </a:extLst>
          </p:cNvPr>
          <p:cNvSpPr>
            <a:spLocks noGrp="1"/>
          </p:cNvSpPr>
          <p:nvPr>
            <p:ph type="title"/>
          </p:nvPr>
        </p:nvSpPr>
        <p:spPr>
          <a:xfrm>
            <a:off x="-253745" y="365125"/>
            <a:ext cx="5266155" cy="1325563"/>
          </a:xfrm>
        </p:spPr>
        <p:txBody>
          <a:bodyPr vert="horz" lIns="91440" tIns="45720" rIns="91440" bIns="45720" rtlCol="0" anchor="ctr">
            <a:normAutofit/>
          </a:bodyPr>
          <a:lstStyle/>
          <a:p>
            <a:pPr algn="ctr"/>
            <a:r>
              <a:rPr lang="en-US" sz="2800">
                <a:ln w="0"/>
                <a:solidFill>
                  <a:schemeClr val="accent1"/>
                </a:solidFill>
                <a:effectLst>
                  <a:outerShdw blurRad="38100" dist="25400" dir="5400000" algn="ctr" rotWithShape="0">
                    <a:srgbClr val="6E747A">
                      <a:alpha val="43000"/>
                    </a:srgbClr>
                  </a:outerShdw>
                </a:effectLst>
              </a:rPr>
              <a:t>WORSHIP</a:t>
            </a:r>
            <a:br>
              <a:rPr lang="en-US" sz="2800">
                <a:ln w="0"/>
                <a:solidFill>
                  <a:schemeClr val="accent1"/>
                </a:solidFill>
                <a:effectLst>
                  <a:outerShdw blurRad="38100" dist="25400" dir="5400000" algn="ctr" rotWithShape="0">
                    <a:srgbClr val="6E747A">
                      <a:alpha val="43000"/>
                    </a:srgbClr>
                  </a:outerShdw>
                </a:effectLst>
              </a:rPr>
            </a:br>
            <a:r>
              <a:rPr lang="en-US" sz="2800">
                <a:ln w="0"/>
                <a:solidFill>
                  <a:schemeClr val="accent1"/>
                </a:solidFill>
                <a:effectLst>
                  <a:outerShdw blurRad="38100" dist="25400" dir="5400000" algn="ctr" rotWithShape="0">
                    <a:srgbClr val="6E747A">
                      <a:alpha val="43000"/>
                    </a:srgbClr>
                  </a:outerShdw>
                </a:effectLst>
              </a:rPr>
              <a:t>IN THE </a:t>
            </a:r>
            <a:br>
              <a:rPr lang="en-US" sz="2800">
                <a:ln w="0"/>
                <a:solidFill>
                  <a:schemeClr val="accent1"/>
                </a:solidFill>
                <a:effectLst>
                  <a:outerShdw blurRad="38100" dist="25400" dir="5400000" algn="ctr" rotWithShape="0">
                    <a:srgbClr val="6E747A">
                      <a:alpha val="43000"/>
                    </a:srgbClr>
                  </a:outerShdw>
                </a:effectLst>
              </a:rPr>
            </a:br>
            <a:r>
              <a:rPr lang="en-US" sz="2800">
                <a:ln w="0"/>
                <a:solidFill>
                  <a:schemeClr val="accent1"/>
                </a:solidFill>
                <a:effectLst>
                  <a:outerShdw blurRad="38100" dist="25400" dir="5400000" algn="ctr" rotWithShape="0">
                    <a:srgbClr val="6E747A">
                      <a:alpha val="43000"/>
                    </a:srgbClr>
                  </a:outerShdw>
                </a:effectLst>
              </a:rPr>
              <a:t>ROUND</a:t>
            </a:r>
          </a:p>
        </p:txBody>
      </p:sp>
      <p:sp>
        <p:nvSpPr>
          <p:cNvPr id="9" name="Text Placeholder 8">
            <a:extLst>
              <a:ext uri="{FF2B5EF4-FFF2-40B4-BE49-F238E27FC236}">
                <a16:creationId xmlns:a16="http://schemas.microsoft.com/office/drawing/2014/main" id="{15AB1032-8BF9-1D48-A683-27BFAA23235C}"/>
              </a:ext>
            </a:extLst>
          </p:cNvPr>
          <p:cNvSpPr>
            <a:spLocks noGrp="1"/>
          </p:cNvSpPr>
          <p:nvPr>
            <p:ph type="body" sz="half" idx="2"/>
          </p:nvPr>
        </p:nvSpPr>
        <p:spPr>
          <a:xfrm>
            <a:off x="264282" y="1690688"/>
            <a:ext cx="4393629" cy="4154361"/>
          </a:xfrm>
        </p:spPr>
        <p:txBody>
          <a:bodyPr vert="horz" lIns="91440" tIns="45720" rIns="91440" bIns="45720" rtlCol="0">
            <a:noAutofit/>
          </a:bodyPr>
          <a:lstStyle/>
          <a:p>
            <a:pPr indent="-228600">
              <a:buFont typeface="Arial" panose="020B0604020202020204" pitchFamily="34" charset="0"/>
              <a:buChar char="•"/>
            </a:pPr>
            <a:r>
              <a:rPr lang="en-US" sz="1400" dirty="0"/>
              <a:t>My favorite theatre on </a:t>
            </a:r>
            <a:r>
              <a:rPr lang="en-US" sz="1400" dirty="0" err="1"/>
              <a:t>broadway</a:t>
            </a:r>
            <a:r>
              <a:rPr lang="en-US" sz="1400" dirty="0"/>
              <a:t> is the circle in the square. No one has VIP or premiere seating. The art happens throughout the audience. Everyone is on equal plane. Imagine how the spirit would move if we did worship like this?</a:t>
            </a:r>
          </a:p>
          <a:p>
            <a:pPr indent="-228600">
              <a:buFont typeface="Arial" panose="020B0604020202020204" pitchFamily="34" charset="0"/>
              <a:buChar char="•"/>
            </a:pPr>
            <a:r>
              <a:rPr lang="en-US" sz="1400" dirty="0"/>
              <a:t>GOALS:</a:t>
            </a:r>
          </a:p>
          <a:p>
            <a:pPr marL="285750" indent="-228600">
              <a:buFont typeface="Arial" panose="020B0604020202020204" pitchFamily="34" charset="0"/>
              <a:buChar char="•"/>
            </a:pPr>
            <a:r>
              <a:rPr lang="en-US" sz="1400" dirty="0"/>
              <a:t>CONNECTION</a:t>
            </a:r>
          </a:p>
          <a:p>
            <a:pPr marL="285750" indent="-228600">
              <a:buFont typeface="Arial" panose="020B0604020202020204" pitchFamily="34" charset="0"/>
              <a:buChar char="•"/>
            </a:pPr>
            <a:r>
              <a:rPr lang="en-US" sz="1400" dirty="0"/>
              <a:t>COMMUNITY</a:t>
            </a:r>
          </a:p>
          <a:p>
            <a:pPr marL="285750" indent="-228600">
              <a:buFont typeface="Arial" panose="020B0604020202020204" pitchFamily="34" charset="0"/>
              <a:buChar char="•"/>
            </a:pPr>
            <a:r>
              <a:rPr lang="en-US" sz="1400" dirty="0"/>
              <a:t>CORPORATE</a:t>
            </a:r>
          </a:p>
          <a:p>
            <a:pPr marL="742950" lvl="1" indent="-228600">
              <a:buFont typeface="Arial" panose="020B0604020202020204" pitchFamily="34" charset="0"/>
              <a:buChar char="•"/>
            </a:pPr>
            <a:r>
              <a:rPr lang="en-US" dirty="0"/>
              <a:t>We have too often confused ”corporate worship” with “performance worship”. This takes us back to a place of seeing God in each other and not just the person in front</a:t>
            </a:r>
          </a:p>
          <a:p>
            <a:pPr marL="285750" indent="-228600">
              <a:buFont typeface="Arial" panose="020B0604020202020204" pitchFamily="34" charset="0"/>
              <a:buChar char="•"/>
            </a:pPr>
            <a:r>
              <a:rPr lang="en-US" sz="1400" dirty="0"/>
              <a:t>REMINDS PEOPLE THEY ARE LOVED AND NOT ALONE. </a:t>
            </a:r>
          </a:p>
          <a:p>
            <a:pPr marL="285750" indent="-228600">
              <a:buFont typeface="Arial" panose="020B0604020202020204" pitchFamily="34" charset="0"/>
              <a:buChar char="•"/>
            </a:pPr>
            <a:r>
              <a:rPr lang="en-US" sz="1400" dirty="0"/>
              <a:t>REMINDS PEOPLE THEY HAVE A PLACE AND THEY HAVE WORTH</a:t>
            </a:r>
          </a:p>
          <a:p>
            <a:pPr marL="285750" indent="-228600">
              <a:buFont typeface="Arial" panose="020B0604020202020204" pitchFamily="34" charset="0"/>
              <a:buChar char="•"/>
            </a:pPr>
            <a:r>
              <a:rPr lang="en-US" sz="1400" dirty="0"/>
              <a:t>Consider giving this a try for Ash Wednesday and Holy Thursday</a:t>
            </a:r>
          </a:p>
          <a:p>
            <a:pPr marL="285750" indent="-228600">
              <a:buFont typeface="Arial" panose="020B0604020202020204" pitchFamily="34" charset="0"/>
              <a:buChar char="•"/>
            </a:pPr>
            <a:endParaRPr lang="en-US" sz="1400" dirty="0"/>
          </a:p>
        </p:txBody>
      </p:sp>
      <p:sp>
        <p:nvSpPr>
          <p:cNvPr id="15" name="TextBox 14">
            <a:extLst>
              <a:ext uri="{FF2B5EF4-FFF2-40B4-BE49-F238E27FC236}">
                <a16:creationId xmlns:a16="http://schemas.microsoft.com/office/drawing/2014/main" id="{931B849F-55ED-4247-AC75-88B10CCD5DE2}"/>
              </a:ext>
            </a:extLst>
          </p:cNvPr>
          <p:cNvSpPr txBox="1"/>
          <p:nvPr/>
        </p:nvSpPr>
        <p:spPr>
          <a:xfrm rot="17636542">
            <a:off x="3285710" y="2902000"/>
            <a:ext cx="587216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WHERE EVERYONE SEES EVERYONE</a:t>
            </a:r>
          </a:p>
        </p:txBody>
      </p:sp>
    </p:spTree>
    <p:extLst>
      <p:ext uri="{BB962C8B-B14F-4D97-AF65-F5344CB8AC3E}">
        <p14:creationId xmlns:p14="http://schemas.microsoft.com/office/powerpoint/2010/main" val="394702733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Placeholder 5" descr="A large group of people in a large room&#10;&#10;Description automatically generated with low confidence">
            <a:extLst>
              <a:ext uri="{FF2B5EF4-FFF2-40B4-BE49-F238E27FC236}">
                <a16:creationId xmlns:a16="http://schemas.microsoft.com/office/drawing/2014/main" id="{E48AFDD9-6532-5A40-B89A-3715086B6198}"/>
              </a:ext>
            </a:extLst>
          </p:cNvPr>
          <p:cNvPicPr>
            <a:picLocks noGrp="1" noChangeAspect="1"/>
          </p:cNvPicPr>
          <p:nvPr>
            <p:ph type="pic" idx="1"/>
          </p:nvPr>
        </p:nvPicPr>
        <p:blipFill rotWithShape="1">
          <a:blip r:embed="rId2"/>
          <a:srcRect l="5286" r="597" b="-1"/>
          <a:stretch/>
        </p:blipFill>
        <p:spPr>
          <a:xfrm>
            <a:off x="1" y="10"/>
            <a:ext cx="9669642" cy="6857990"/>
          </a:xfrm>
          <a:prstGeom prst="rect">
            <a:avLst/>
          </a:prstGeom>
        </p:spPr>
      </p:pic>
      <p:sp>
        <p:nvSpPr>
          <p:cNvPr id="16"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67C785-06F4-D24A-9E37-98B7B7CF4C34}"/>
              </a:ext>
            </a:extLst>
          </p:cNvPr>
          <p:cNvSpPr>
            <a:spLocks noGrp="1"/>
          </p:cNvSpPr>
          <p:nvPr>
            <p:ph type="title"/>
          </p:nvPr>
        </p:nvSpPr>
        <p:spPr>
          <a:xfrm>
            <a:off x="7531610" y="365125"/>
            <a:ext cx="3822189" cy="1899912"/>
          </a:xfrm>
        </p:spPr>
        <p:txBody>
          <a:bodyPr vert="horz" lIns="91440" tIns="45720" rIns="91440" bIns="45720" rtlCol="0" anchor="ctr">
            <a:normAutofit/>
          </a:bodyPr>
          <a:lstStyle/>
          <a:p>
            <a:pPr algn="ctr"/>
            <a:r>
              <a:rPr lang="en-US" sz="6000">
                <a:ln w="0"/>
                <a:solidFill>
                  <a:schemeClr val="accent1"/>
                </a:solidFill>
                <a:effectLst>
                  <a:outerShdw blurRad="38100" dist="25400" dir="5400000" algn="ctr" rotWithShape="0">
                    <a:srgbClr val="6E747A">
                      <a:alpha val="43000"/>
                    </a:srgbClr>
                  </a:outerShdw>
                </a:effectLst>
              </a:rPr>
              <a:t>TIPS</a:t>
            </a:r>
          </a:p>
        </p:txBody>
      </p:sp>
      <p:sp>
        <p:nvSpPr>
          <p:cNvPr id="4" name="Text Placeholder 3">
            <a:extLst>
              <a:ext uri="{FF2B5EF4-FFF2-40B4-BE49-F238E27FC236}">
                <a16:creationId xmlns:a16="http://schemas.microsoft.com/office/drawing/2014/main" id="{AD66A12A-6D35-3640-B197-5D7E8C7F1C72}"/>
              </a:ext>
            </a:extLst>
          </p:cNvPr>
          <p:cNvSpPr>
            <a:spLocks noGrp="1"/>
          </p:cNvSpPr>
          <p:nvPr>
            <p:ph type="body" sz="half" idx="2"/>
          </p:nvPr>
        </p:nvSpPr>
        <p:spPr>
          <a:xfrm>
            <a:off x="7531610" y="1857375"/>
            <a:ext cx="4555615" cy="4319588"/>
          </a:xfrm>
        </p:spPr>
        <p:txBody>
          <a:bodyPr vert="horz" lIns="91440" tIns="45720" rIns="91440" bIns="45720" rtlCol="0">
            <a:normAutofit/>
          </a:bodyPr>
          <a:lstStyle/>
          <a:p>
            <a:pPr marL="285750" indent="-228600">
              <a:buFont typeface="Arial" panose="020B0604020202020204" pitchFamily="34" charset="0"/>
              <a:buChar char="•"/>
            </a:pPr>
            <a:r>
              <a:rPr lang="en-US" dirty="0"/>
              <a:t>BE INTENTIONAL ABOUT BEING COMMUNAL</a:t>
            </a:r>
          </a:p>
          <a:p>
            <a:pPr marL="285750" indent="-228600">
              <a:buFont typeface="Arial" panose="020B0604020202020204" pitchFamily="34" charset="0"/>
              <a:buChar char="•"/>
            </a:pPr>
            <a:r>
              <a:rPr lang="en-US" dirty="0"/>
              <a:t>INVOLVE EVERYONE</a:t>
            </a:r>
          </a:p>
          <a:p>
            <a:pPr marL="285750" indent="-228600">
              <a:buFont typeface="Arial" panose="020B0604020202020204" pitchFamily="34" charset="0"/>
              <a:buChar char="•"/>
            </a:pPr>
            <a:r>
              <a:rPr lang="en-US" dirty="0"/>
              <a:t>BE CREATIVE about how the music is placed in the circle.  Either as one of the sections of the circle or have mic in a couple of the aisleways and let the singers and musicians come up to those spaces to lead just as the congregants who participate</a:t>
            </a:r>
          </a:p>
          <a:p>
            <a:pPr marL="285750" indent="-228600">
              <a:buFont typeface="Arial" panose="020B0604020202020204" pitchFamily="34" charset="0"/>
              <a:buChar char="•"/>
            </a:pPr>
            <a:r>
              <a:rPr lang="en-US" dirty="0"/>
              <a:t>INVITE Your church leaders to serve communion and dispense ashes</a:t>
            </a:r>
          </a:p>
          <a:p>
            <a:pPr marL="285750" indent="-228600">
              <a:buFont typeface="Arial" panose="020B0604020202020204" pitchFamily="34" charset="0"/>
              <a:buChar char="•"/>
            </a:pPr>
            <a:r>
              <a:rPr lang="en-US" dirty="0"/>
              <a:t>If you depend on screens, create a small printed songbook or digital bulletin/songbook and have QR CODES in the seats for them to scan</a:t>
            </a:r>
          </a:p>
          <a:p>
            <a:pPr marL="285750" indent="-228600">
              <a:buFont typeface="Arial" panose="020B0604020202020204" pitchFamily="34" charset="0"/>
              <a:buChar char="•"/>
            </a:pPr>
            <a:r>
              <a:rPr lang="en-US" dirty="0"/>
              <a:t>Easier to plan for SOCIAL DISTANCING with chairs</a:t>
            </a:r>
          </a:p>
          <a:p>
            <a:pPr marL="285750" indent="-228600">
              <a:buFont typeface="Arial" panose="020B0604020202020204" pitchFamily="34" charset="0"/>
              <a:buChar char="•"/>
            </a:pPr>
            <a:r>
              <a:rPr lang="en-US" dirty="0"/>
              <a:t>Encourage them to BRING SOMEONE</a:t>
            </a:r>
          </a:p>
        </p:txBody>
      </p:sp>
      <p:sp>
        <p:nvSpPr>
          <p:cNvPr id="12" name="TextBox 11">
            <a:extLst>
              <a:ext uri="{FF2B5EF4-FFF2-40B4-BE49-F238E27FC236}">
                <a16:creationId xmlns:a16="http://schemas.microsoft.com/office/drawing/2014/main" id="{AB734E9E-5E22-4649-8C0A-47F980296E05}"/>
              </a:ext>
            </a:extLst>
          </p:cNvPr>
          <p:cNvSpPr txBox="1"/>
          <p:nvPr/>
        </p:nvSpPr>
        <p:spPr>
          <a:xfrm>
            <a:off x="797364" y="6176963"/>
            <a:ext cx="605265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“YOU ARE NOT A COMMODITY IN THE HOUSE OF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YOU ARE A CARRIER OF GOD’S PRESENCE”</a:t>
            </a:r>
          </a:p>
        </p:txBody>
      </p:sp>
    </p:spTree>
    <p:extLst>
      <p:ext uri="{BB962C8B-B14F-4D97-AF65-F5344CB8AC3E}">
        <p14:creationId xmlns:p14="http://schemas.microsoft.com/office/powerpoint/2010/main" val="76430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2502B-0C27-45B0-ACAF-310FC647B509}"/>
              </a:ext>
            </a:extLst>
          </p:cNvPr>
          <p:cNvSpPr>
            <a:spLocks noGrp="1"/>
          </p:cNvSpPr>
          <p:nvPr>
            <p:ph type="title"/>
          </p:nvPr>
        </p:nvSpPr>
        <p:spPr/>
        <p:txBody>
          <a:bodyPr/>
          <a:lstStyle/>
          <a:p>
            <a:r>
              <a:rPr lang="en-US" b="1" dirty="0"/>
              <a:t>Good Friday </a:t>
            </a:r>
          </a:p>
        </p:txBody>
      </p:sp>
      <p:sp>
        <p:nvSpPr>
          <p:cNvPr id="4" name="Text Placeholder 3">
            <a:extLst>
              <a:ext uri="{FF2B5EF4-FFF2-40B4-BE49-F238E27FC236}">
                <a16:creationId xmlns:a16="http://schemas.microsoft.com/office/drawing/2014/main" id="{00E1A022-B205-4F78-8FE2-0B618CDA090A}"/>
              </a:ext>
            </a:extLst>
          </p:cNvPr>
          <p:cNvSpPr>
            <a:spLocks noGrp="1"/>
          </p:cNvSpPr>
          <p:nvPr>
            <p:ph type="body" sz="half" idx="2"/>
          </p:nvPr>
        </p:nvSpPr>
        <p:spPr>
          <a:xfrm>
            <a:off x="839788" y="2057399"/>
            <a:ext cx="3932237" cy="4404815"/>
          </a:xfrm>
        </p:spPr>
        <p:txBody>
          <a:bodyPr>
            <a:normAutofit fontScale="85000" lnSpcReduction="20000"/>
          </a:bodyPr>
          <a:lstStyle/>
          <a:p>
            <a:endParaRPr lang="en-US" sz="2100" dirty="0"/>
          </a:p>
          <a:p>
            <a:r>
              <a:rPr lang="en-US" sz="2100" dirty="0"/>
              <a:t>Keep it simple and solemn. </a:t>
            </a:r>
          </a:p>
          <a:p>
            <a:r>
              <a:rPr lang="en-US" sz="2100" dirty="0"/>
              <a:t>The series resource includes:</a:t>
            </a:r>
          </a:p>
          <a:p>
            <a:pPr marL="285750" indent="-285750">
              <a:buFont typeface="Arial" panose="020B0604020202020204" pitchFamily="34" charset="0"/>
              <a:buChar char="•"/>
            </a:pPr>
            <a:r>
              <a:rPr lang="en-US" sz="2100" dirty="0"/>
              <a:t>Call to Worship</a:t>
            </a:r>
          </a:p>
          <a:p>
            <a:pPr marL="285750" indent="-285750">
              <a:buFont typeface="Arial" panose="020B0604020202020204" pitchFamily="34" charset="0"/>
              <a:buChar char="•"/>
            </a:pPr>
            <a:r>
              <a:rPr lang="en-US" sz="2100" dirty="0"/>
              <a:t>Song suggestions</a:t>
            </a:r>
          </a:p>
          <a:p>
            <a:pPr marL="285750" indent="-285750">
              <a:buFont typeface="Arial" panose="020B0604020202020204" pitchFamily="34" charset="0"/>
              <a:buChar char="•"/>
            </a:pPr>
            <a:r>
              <a:rPr lang="en-US" sz="2100" dirty="0"/>
              <a:t>Narrative message</a:t>
            </a:r>
          </a:p>
          <a:p>
            <a:pPr marL="285750" indent="-285750">
              <a:buFont typeface="Arial" panose="020B0604020202020204" pitchFamily="34" charset="0"/>
              <a:buChar char="•"/>
            </a:pPr>
            <a:r>
              <a:rPr lang="en-US" sz="2100" dirty="0"/>
              <a:t>Reflective response ideas</a:t>
            </a:r>
          </a:p>
          <a:p>
            <a:pPr marL="742950" lvl="1" indent="-285750">
              <a:buFont typeface="Arial" panose="020B0604020202020204" pitchFamily="34" charset="0"/>
              <a:buChar char="•"/>
            </a:pPr>
            <a:r>
              <a:rPr lang="en-US" sz="2100" dirty="0"/>
              <a:t>Breath prayer</a:t>
            </a:r>
          </a:p>
          <a:p>
            <a:pPr marL="742950" lvl="1" indent="-285750">
              <a:buFont typeface="Arial" panose="020B0604020202020204" pitchFamily="34" charset="0"/>
              <a:buChar char="•"/>
            </a:pPr>
            <a:r>
              <a:rPr lang="en-US" sz="2100" dirty="0"/>
              <a:t>Silence</a:t>
            </a:r>
          </a:p>
          <a:p>
            <a:pPr marL="742950" lvl="1" indent="-285750">
              <a:buFont typeface="Arial" panose="020B0604020202020204" pitchFamily="34" charset="0"/>
              <a:buChar char="•"/>
            </a:pPr>
            <a:r>
              <a:rPr lang="en-US" sz="2100" dirty="0"/>
              <a:t>Prayer of confession  </a:t>
            </a:r>
          </a:p>
          <a:p>
            <a:pPr lvl="1"/>
            <a:endParaRPr lang="en-US" sz="2100" dirty="0"/>
          </a:p>
          <a:p>
            <a:pPr marL="285750" indent="-285750">
              <a:buFont typeface="Arial" panose="020B0604020202020204" pitchFamily="34" charset="0"/>
              <a:buChar char="•"/>
            </a:pPr>
            <a:r>
              <a:rPr lang="en-US" sz="2100" dirty="0"/>
              <a:t>Have people leave in silence “beneath the cross” or if online, leave a meditative screen up for silent individual reflection</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0" name="Picture 9" descr="A picture containing text&#10;&#10;Description automatically generated">
            <a:extLst>
              <a:ext uri="{FF2B5EF4-FFF2-40B4-BE49-F238E27FC236}">
                <a16:creationId xmlns:a16="http://schemas.microsoft.com/office/drawing/2014/main" id="{1D13DBBF-7B46-4412-BC67-EBD8DFC11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1840717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EAB7-B1F4-4AB2-8036-5FAF80023A66}"/>
              </a:ext>
            </a:extLst>
          </p:cNvPr>
          <p:cNvSpPr>
            <a:spLocks noGrp="1"/>
          </p:cNvSpPr>
          <p:nvPr>
            <p:ph type="title"/>
          </p:nvPr>
        </p:nvSpPr>
        <p:spPr>
          <a:xfrm>
            <a:off x="676015" y="395784"/>
            <a:ext cx="3932237" cy="522027"/>
          </a:xfrm>
        </p:spPr>
        <p:txBody>
          <a:bodyPr>
            <a:normAutofit fontScale="90000"/>
          </a:bodyPr>
          <a:lstStyle/>
          <a:p>
            <a:r>
              <a:rPr lang="en-US" b="1" dirty="0">
                <a:solidFill>
                  <a:srgbClr val="ED5E3F"/>
                </a:solidFill>
              </a:rPr>
              <a:t>Easter Sunday</a:t>
            </a:r>
          </a:p>
        </p:txBody>
      </p:sp>
      <p:sp>
        <p:nvSpPr>
          <p:cNvPr id="4" name="Text Placeholder 3">
            <a:extLst>
              <a:ext uri="{FF2B5EF4-FFF2-40B4-BE49-F238E27FC236}">
                <a16:creationId xmlns:a16="http://schemas.microsoft.com/office/drawing/2014/main" id="{DD1A4153-6EE8-4193-8290-C3D3AE032E1F}"/>
              </a:ext>
            </a:extLst>
          </p:cNvPr>
          <p:cNvSpPr>
            <a:spLocks noGrp="1"/>
          </p:cNvSpPr>
          <p:nvPr>
            <p:ph type="body" sz="half" idx="2"/>
          </p:nvPr>
        </p:nvSpPr>
        <p:spPr>
          <a:xfrm>
            <a:off x="546361" y="979226"/>
            <a:ext cx="4708027" cy="5564875"/>
          </a:xfrm>
        </p:spPr>
        <p:txBody>
          <a:bodyPr>
            <a:normAutofit fontScale="92500" lnSpcReduction="20000"/>
          </a:bodyPr>
          <a:lstStyle/>
          <a:p>
            <a:pPr marL="285750" indent="-285750">
              <a:buFont typeface="Arial" panose="020B0604020202020204" pitchFamily="34" charset="0"/>
              <a:buChar char="•"/>
            </a:pPr>
            <a:r>
              <a:rPr lang="en-US" sz="1900" dirty="0"/>
              <a:t>Consider a sunrise service near a fountain or body of water in your area or bring in/add a water feature to your décor (that someone has already!)</a:t>
            </a:r>
          </a:p>
          <a:p>
            <a:pPr marL="285750" indent="-285750">
              <a:buFont typeface="Arial" panose="020B0604020202020204" pitchFamily="34" charset="0"/>
              <a:buChar char="•"/>
            </a:pPr>
            <a:r>
              <a:rPr lang="en-US" sz="1900" dirty="0"/>
              <a:t>Include people from different age groups in leading worship – children, youth, elderly and in between </a:t>
            </a:r>
          </a:p>
          <a:p>
            <a:pPr marL="285750" indent="-285750">
              <a:buFont typeface="Arial" panose="020B0604020202020204" pitchFamily="34" charset="0"/>
              <a:buChar char="•"/>
            </a:pPr>
            <a:r>
              <a:rPr lang="en-US" sz="1900" dirty="0"/>
              <a:t>Plan special music early – easyvirtualchoir.com (Free), praisecharts.com – “Easter Songs” list</a:t>
            </a:r>
          </a:p>
          <a:p>
            <a:pPr marL="285750" indent="-285750">
              <a:buFont typeface="Arial" panose="020B0604020202020204" pitchFamily="34" charset="0"/>
              <a:buChar char="•"/>
            </a:pPr>
            <a:r>
              <a:rPr lang="en-US" sz="1900" dirty="0"/>
              <a:t>Throughout Lent, encourage people to invite friends and neighbors to Easter Sunday – this is the gospel!!</a:t>
            </a:r>
          </a:p>
          <a:p>
            <a:pPr marL="285750" indent="-285750">
              <a:buFont typeface="Arial" panose="020B0604020202020204" pitchFamily="34" charset="0"/>
              <a:buChar char="•"/>
            </a:pPr>
            <a:r>
              <a:rPr lang="en-US" sz="1900" dirty="0"/>
              <a:t>Set up a photo booth for Easter Sunday with a nice backdrop and camera (or they can take their own – give QR code to share pictures), offer a digital version of the backdrop for online worshippers</a:t>
            </a:r>
          </a:p>
          <a:p>
            <a:pPr marL="285750" indent="-285750">
              <a:buFont typeface="Arial" panose="020B0604020202020204" pitchFamily="34" charset="0"/>
              <a:buChar char="•"/>
            </a:pPr>
            <a:r>
              <a:rPr lang="en-US" sz="1900" dirty="0"/>
              <a:t>Consider prepackaged/individually wrapped treats for a time of fellowship or take home celebration</a:t>
            </a:r>
          </a:p>
          <a:p>
            <a:pPr marL="285750" indent="-285750">
              <a:buFont typeface="Arial" panose="020B0604020202020204" pitchFamily="34" charset="0"/>
              <a:buChar char="•"/>
            </a:pPr>
            <a:r>
              <a:rPr lang="en-US" sz="1900" dirty="0"/>
              <a:t>Easter is late … consider an outdoor service, especially if concerned about numbers</a:t>
            </a:r>
            <a:br>
              <a:rPr lang="en-US" dirty="0"/>
            </a:b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descr="Text, letter&#10;&#10;Description automatically generated">
            <a:extLst>
              <a:ext uri="{FF2B5EF4-FFF2-40B4-BE49-F238E27FC236}">
                <a16:creationId xmlns:a16="http://schemas.microsoft.com/office/drawing/2014/main" id="{AD8FA7F7-B070-40BB-A114-8E7E6F809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7031"/>
            <a:ext cx="6858000" cy="6787242"/>
          </a:xfrm>
          <a:prstGeom prst="rect">
            <a:avLst/>
          </a:prstGeom>
        </p:spPr>
      </p:pic>
    </p:spTree>
    <p:extLst>
      <p:ext uri="{BB962C8B-B14F-4D97-AF65-F5344CB8AC3E}">
        <p14:creationId xmlns:p14="http://schemas.microsoft.com/office/powerpoint/2010/main" val="1737351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ircle&#10;&#10;Description automatically generated">
            <a:extLst>
              <a:ext uri="{FF2B5EF4-FFF2-40B4-BE49-F238E27FC236}">
                <a16:creationId xmlns:a16="http://schemas.microsoft.com/office/drawing/2014/main" id="{221FC97B-11D8-4BEF-A7AB-F85D7ADA6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D43D1CE-3815-495F-BD50-765EA19D21BC}"/>
              </a:ext>
            </a:extLst>
          </p:cNvPr>
          <p:cNvSpPr>
            <a:spLocks noGrp="1"/>
          </p:cNvSpPr>
          <p:nvPr>
            <p:ph type="title"/>
          </p:nvPr>
        </p:nvSpPr>
        <p:spPr/>
        <p:txBody>
          <a:bodyPr>
            <a:normAutofit/>
          </a:bodyPr>
          <a:lstStyle/>
          <a:p>
            <a:pPr algn="ctr"/>
            <a:r>
              <a:rPr lang="en-US" sz="5400" b="1" dirty="0">
                <a:solidFill>
                  <a:srgbClr val="ED5E3F"/>
                </a:solidFill>
              </a:rPr>
              <a:t>Series Introduction </a:t>
            </a:r>
          </a:p>
        </p:txBody>
      </p:sp>
      <p:sp>
        <p:nvSpPr>
          <p:cNvPr id="7" name="Content Placeholder 6">
            <a:extLst>
              <a:ext uri="{FF2B5EF4-FFF2-40B4-BE49-F238E27FC236}">
                <a16:creationId xmlns:a16="http://schemas.microsoft.com/office/drawing/2014/main" id="{CF72A6E9-BF63-46CE-A28B-DCDD4FA38CD5}"/>
              </a:ext>
            </a:extLst>
          </p:cNvPr>
          <p:cNvSpPr>
            <a:spLocks noGrp="1"/>
          </p:cNvSpPr>
          <p:nvPr>
            <p:ph idx="1"/>
          </p:nvPr>
        </p:nvSpPr>
        <p:spPr>
          <a:xfrm>
            <a:off x="1616529" y="1613353"/>
            <a:ext cx="10515600" cy="4351338"/>
          </a:xfrm>
        </p:spPr>
        <p:txBody>
          <a:bodyPr/>
          <a:lstStyle/>
          <a:p>
            <a:pPr marL="0" indent="0">
              <a:buNone/>
            </a:pPr>
            <a:r>
              <a:rPr lang="en-US" b="1" dirty="0">
                <a:solidFill>
                  <a:schemeClr val="bg1"/>
                </a:solidFill>
              </a:rPr>
              <a:t>Each week focuses on a different image of a cup, drink, or water in scripture. </a:t>
            </a:r>
          </a:p>
          <a:p>
            <a:r>
              <a:rPr lang="en-US" b="1" dirty="0">
                <a:solidFill>
                  <a:schemeClr val="bg1"/>
                </a:solidFill>
              </a:rPr>
              <a:t>Symbolizes our humanity, embodied nature, finitude </a:t>
            </a:r>
          </a:p>
          <a:p>
            <a:r>
              <a:rPr lang="en-US" b="1" dirty="0">
                <a:solidFill>
                  <a:schemeClr val="bg1"/>
                </a:solidFill>
              </a:rPr>
              <a:t>Turns us to Jesus who is our living water our </a:t>
            </a:r>
            <a:r>
              <a:rPr lang="en-US" b="1" i="1" dirty="0">
                <a:solidFill>
                  <a:schemeClr val="bg1"/>
                </a:solidFill>
              </a:rPr>
              <a:t>fountain of grace</a:t>
            </a:r>
            <a:endParaRPr lang="en-US" b="1" dirty="0">
              <a:solidFill>
                <a:schemeClr val="bg1"/>
              </a:solidFill>
            </a:endParaRPr>
          </a:p>
          <a:p>
            <a:r>
              <a:rPr lang="en-US" b="1" dirty="0">
                <a:solidFill>
                  <a:schemeClr val="bg1"/>
                </a:solidFill>
              </a:rPr>
              <a:t>Each cup helps us focus on a different aspect of Christian life </a:t>
            </a:r>
          </a:p>
          <a:p>
            <a:pPr marL="0" indent="0">
              <a:buNone/>
            </a:pPr>
            <a:endParaRPr lang="en-US" b="1" dirty="0">
              <a:solidFill>
                <a:schemeClr val="bg1"/>
              </a:solidFill>
            </a:endParaRPr>
          </a:p>
          <a:p>
            <a:pPr marL="0" indent="0">
              <a:buNone/>
            </a:pPr>
            <a:r>
              <a:rPr lang="en-US" b="1" dirty="0">
                <a:solidFill>
                  <a:schemeClr val="bg1"/>
                </a:solidFill>
              </a:rPr>
              <a:t>Five Sundays in Lent can be ordered to fit your needs </a:t>
            </a:r>
          </a:p>
          <a:p>
            <a:pPr marL="0" indent="0">
              <a:buNone/>
            </a:pPr>
            <a:r>
              <a:rPr lang="en-US" b="1" dirty="0">
                <a:solidFill>
                  <a:schemeClr val="bg1"/>
                </a:solidFill>
              </a:rPr>
              <a:t>Holy Days resources – Ash Wednesday, Palm/Passion Sunday, Holy Thursday, Good Friday, Easter Sunday </a:t>
            </a:r>
          </a:p>
          <a:p>
            <a:pPr marL="0" indent="0">
              <a:buNone/>
            </a:pPr>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1601048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ircle&#10;&#10;Description automatically generated">
            <a:extLst>
              <a:ext uri="{FF2B5EF4-FFF2-40B4-BE49-F238E27FC236}">
                <a16:creationId xmlns:a16="http://schemas.microsoft.com/office/drawing/2014/main" id="{221FC97B-11D8-4BEF-A7AB-F85D7ADA6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D43D1CE-3815-495F-BD50-765EA19D21BC}"/>
              </a:ext>
            </a:extLst>
          </p:cNvPr>
          <p:cNvSpPr>
            <a:spLocks noGrp="1"/>
          </p:cNvSpPr>
          <p:nvPr>
            <p:ph type="title"/>
          </p:nvPr>
        </p:nvSpPr>
        <p:spPr/>
        <p:txBody>
          <a:bodyPr>
            <a:normAutofit/>
          </a:bodyPr>
          <a:lstStyle/>
          <a:p>
            <a:pPr algn="ctr"/>
            <a:r>
              <a:rPr lang="en-US" sz="5400" b="1" dirty="0">
                <a:solidFill>
                  <a:srgbClr val="ED5E3F"/>
                </a:solidFill>
              </a:rPr>
              <a:t>First Things</a:t>
            </a:r>
          </a:p>
        </p:txBody>
      </p:sp>
      <p:sp>
        <p:nvSpPr>
          <p:cNvPr id="7" name="Content Placeholder 6">
            <a:extLst>
              <a:ext uri="{FF2B5EF4-FFF2-40B4-BE49-F238E27FC236}">
                <a16:creationId xmlns:a16="http://schemas.microsoft.com/office/drawing/2014/main" id="{CF72A6E9-BF63-46CE-A28B-DCDD4FA38CD5}"/>
              </a:ext>
            </a:extLst>
          </p:cNvPr>
          <p:cNvSpPr>
            <a:spLocks noGrp="1"/>
          </p:cNvSpPr>
          <p:nvPr>
            <p:ph idx="1"/>
          </p:nvPr>
        </p:nvSpPr>
        <p:spPr>
          <a:xfrm>
            <a:off x="1616529" y="1613353"/>
            <a:ext cx="10515600" cy="4351338"/>
          </a:xfrm>
        </p:spPr>
        <p:txBody>
          <a:bodyPr/>
          <a:lstStyle/>
          <a:p>
            <a:r>
              <a:rPr lang="en-US" b="1" dirty="0">
                <a:solidFill>
                  <a:schemeClr val="bg1"/>
                </a:solidFill>
              </a:rPr>
              <a:t>Be sure to order palms, ash, Communion elements and any other supplies (e.g., kit-making supplies or makeup containers) </a:t>
            </a:r>
          </a:p>
          <a:p>
            <a:r>
              <a:rPr lang="en-US" b="1" dirty="0">
                <a:solidFill>
                  <a:schemeClr val="bg1"/>
                </a:solidFill>
              </a:rPr>
              <a:t>Communicating and Inviting </a:t>
            </a:r>
          </a:p>
          <a:p>
            <a:pPr lvl="1"/>
            <a:r>
              <a:rPr lang="en-US" b="1" dirty="0">
                <a:solidFill>
                  <a:schemeClr val="bg1"/>
                </a:solidFill>
              </a:rPr>
              <a:t>Social media </a:t>
            </a:r>
          </a:p>
          <a:p>
            <a:pPr lvl="1"/>
            <a:r>
              <a:rPr lang="en-US" b="1" dirty="0">
                <a:solidFill>
                  <a:schemeClr val="bg1"/>
                </a:solidFill>
              </a:rPr>
              <a:t>Banners (umc.outreach.com – “Easter Church Tools” Promo code UMCEA22)</a:t>
            </a:r>
          </a:p>
          <a:p>
            <a:pPr lvl="1"/>
            <a:r>
              <a:rPr lang="en-US" b="1" dirty="0">
                <a:solidFill>
                  <a:schemeClr val="bg1"/>
                </a:solidFill>
              </a:rPr>
              <a:t>Letters</a:t>
            </a:r>
          </a:p>
          <a:p>
            <a:pPr lvl="1"/>
            <a:r>
              <a:rPr lang="en-US" b="1" dirty="0">
                <a:solidFill>
                  <a:schemeClr val="bg1"/>
                </a:solidFill>
              </a:rPr>
              <a:t>Invite cards/postcards </a:t>
            </a:r>
          </a:p>
          <a:p>
            <a:pPr lvl="1"/>
            <a:endParaRPr lang="en-US" b="1" dirty="0">
              <a:solidFill>
                <a:schemeClr val="bg1"/>
              </a:solidFill>
            </a:endParaRPr>
          </a:p>
          <a:p>
            <a:r>
              <a:rPr lang="en-US" b="1" dirty="0">
                <a:solidFill>
                  <a:schemeClr val="bg1"/>
                </a:solidFill>
              </a:rPr>
              <a:t>Bulletin templates </a:t>
            </a:r>
          </a:p>
        </p:txBody>
      </p:sp>
    </p:spTree>
    <p:extLst>
      <p:ext uri="{BB962C8B-B14F-4D97-AF65-F5344CB8AC3E}">
        <p14:creationId xmlns:p14="http://schemas.microsoft.com/office/powerpoint/2010/main" val="594547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circle&#10;&#10;Description automatically generated">
            <a:extLst>
              <a:ext uri="{FF2B5EF4-FFF2-40B4-BE49-F238E27FC236}">
                <a16:creationId xmlns:a16="http://schemas.microsoft.com/office/drawing/2014/main" id="{221FC97B-11D8-4BEF-A7AB-F85D7ADA66AC}"/>
              </a:ext>
            </a:extLst>
          </p:cNvPr>
          <p:cNvPicPr>
            <a:picLocks noChangeAspect="1"/>
          </p:cNvPicPr>
          <p:nvPr/>
        </p:nvPicPr>
        <p:blipFill rotWithShape="1">
          <a:blip r:embed="rId2">
            <a:extLst>
              <a:ext uri="{28A0092B-C50C-407E-A947-70E740481C1C}">
                <a14:useLocalDpi xmlns:a14="http://schemas.microsoft.com/office/drawing/2010/main" val="0"/>
              </a:ext>
            </a:extLst>
          </a:blip>
          <a:srcRect l="12043" r="8646"/>
          <a:stretch/>
        </p:blipFill>
        <p:spPr>
          <a:xfrm>
            <a:off x="2522356" y="10"/>
            <a:ext cx="966964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43D1CE-3815-495F-BD50-765EA19D21BC}"/>
              </a:ext>
            </a:extLst>
          </p:cNvPr>
          <p:cNvSpPr>
            <a:spLocks noGrp="1"/>
          </p:cNvSpPr>
          <p:nvPr>
            <p:ph type="title"/>
          </p:nvPr>
        </p:nvSpPr>
        <p:spPr>
          <a:xfrm>
            <a:off x="838200" y="365125"/>
            <a:ext cx="10646391" cy="1899912"/>
          </a:xfrm>
        </p:spPr>
        <p:txBody>
          <a:bodyPr>
            <a:normAutofit/>
          </a:bodyPr>
          <a:lstStyle/>
          <a:p>
            <a:pPr algn="ctr"/>
            <a:r>
              <a:rPr lang="en-US" sz="4000" b="1" dirty="0"/>
              <a:t>Small Groups &amp; Devotionals </a:t>
            </a:r>
          </a:p>
        </p:txBody>
      </p:sp>
      <p:sp>
        <p:nvSpPr>
          <p:cNvPr id="7" name="Content Placeholder 6">
            <a:extLst>
              <a:ext uri="{FF2B5EF4-FFF2-40B4-BE49-F238E27FC236}">
                <a16:creationId xmlns:a16="http://schemas.microsoft.com/office/drawing/2014/main" id="{CF72A6E9-BF63-46CE-A28B-DCDD4FA38CD5}"/>
              </a:ext>
            </a:extLst>
          </p:cNvPr>
          <p:cNvSpPr>
            <a:spLocks noGrp="1"/>
          </p:cNvSpPr>
          <p:nvPr>
            <p:ph idx="1"/>
          </p:nvPr>
        </p:nvSpPr>
        <p:spPr>
          <a:xfrm>
            <a:off x="838200" y="1877786"/>
            <a:ext cx="10858500" cy="4615089"/>
          </a:xfrm>
        </p:spPr>
        <p:txBody>
          <a:bodyPr>
            <a:normAutofit fontScale="92500" lnSpcReduction="20000"/>
          </a:bodyPr>
          <a:lstStyle/>
          <a:p>
            <a:r>
              <a:rPr lang="en-US" sz="2400" dirty="0"/>
              <a:t>Drink from the Fountain of Grace Small Group Resource </a:t>
            </a:r>
          </a:p>
          <a:p>
            <a:pPr lvl="1"/>
            <a:r>
              <a:rPr lang="en-US" sz="2000" dirty="0"/>
              <a:t>Five week curriculum – one for each Sunday in Lent </a:t>
            </a:r>
          </a:p>
          <a:p>
            <a:pPr lvl="1"/>
            <a:r>
              <a:rPr lang="en-US" sz="2000" dirty="0"/>
              <a:t>Week 1 – The Broken Cup – consider doing a craft that can be a meditation/focus piece for the rest of Lent </a:t>
            </a:r>
          </a:p>
          <a:p>
            <a:pPr lvl="1"/>
            <a:endParaRPr lang="en-US" sz="2000" dirty="0"/>
          </a:p>
          <a:p>
            <a:r>
              <a:rPr lang="en-US" sz="2400" dirty="0"/>
              <a:t>Ash Wednesday – Isaiah 58 “Is not this the fast that I choose: to lose the bonds of injustice, to undo the thongs of the yoke, to let the oppressed go free…?” </a:t>
            </a:r>
          </a:p>
          <a:p>
            <a:pPr lvl="1"/>
            <a:r>
              <a:rPr lang="en-US" sz="2000" dirty="0"/>
              <a:t>GCORR Lent 2022 Small Group Study on Anti-Racism “Faithful Lent” ($75-175) </a:t>
            </a:r>
          </a:p>
          <a:p>
            <a:pPr lvl="1"/>
            <a:r>
              <a:rPr lang="en-US" sz="2000" dirty="0"/>
              <a:t>GCORR Lenten Study Sessions “Roll Down, Justice!” – Free on r-squared.squarespace.com</a:t>
            </a:r>
          </a:p>
          <a:p>
            <a:pPr lvl="1"/>
            <a:endParaRPr lang="en-US" sz="2000" dirty="0"/>
          </a:p>
          <a:p>
            <a:r>
              <a:rPr lang="en-US" sz="2400" dirty="0"/>
              <a:t>Personal or Group Devotional Option: </a:t>
            </a:r>
            <a:r>
              <a:rPr lang="en-US" sz="2400" i="1" dirty="0"/>
              <a:t>The Cup of Our Life </a:t>
            </a:r>
            <a:r>
              <a:rPr lang="en-US" sz="2400" dirty="0"/>
              <a:t>by Joyce Rupp </a:t>
            </a:r>
          </a:p>
          <a:p>
            <a:pPr lvl="1"/>
            <a:r>
              <a:rPr lang="en-US" sz="2000" dirty="0"/>
              <a:t>Weekly overview, daily devotion (reading, prayers, reflection, scripture, journal prompt) </a:t>
            </a:r>
          </a:p>
          <a:p>
            <a:pPr lvl="1"/>
            <a:r>
              <a:rPr lang="en-US" sz="2000" dirty="0"/>
              <a:t>Weekly Group Guide </a:t>
            </a:r>
          </a:p>
          <a:p>
            <a:pPr lvl="1"/>
            <a:r>
              <a:rPr lang="en-US" sz="2000" dirty="0"/>
              <a:t>Preaching/Worship Enhancement </a:t>
            </a:r>
            <a:br>
              <a:rPr lang="en-US" sz="2000" dirty="0"/>
            </a:br>
            <a:endParaRPr lang="en-US" sz="2000" dirty="0"/>
          </a:p>
          <a:p>
            <a:r>
              <a:rPr lang="en-US" sz="2400" dirty="0"/>
              <a:t>Partner with other churches to offer a greater variety of small group options </a:t>
            </a:r>
          </a:p>
          <a:p>
            <a:endParaRPr lang="en-US" sz="2400" dirty="0"/>
          </a:p>
        </p:txBody>
      </p:sp>
    </p:spTree>
    <p:extLst>
      <p:ext uri="{BB962C8B-B14F-4D97-AF65-F5344CB8AC3E}">
        <p14:creationId xmlns:p14="http://schemas.microsoft.com/office/powerpoint/2010/main" val="264129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F2E73C-7B31-4DD6-B140-A56C03FF9C6D}"/>
              </a:ext>
            </a:extLst>
          </p:cNvPr>
          <p:cNvSpPr txBox="1"/>
          <p:nvPr/>
        </p:nvSpPr>
        <p:spPr>
          <a:xfrm>
            <a:off x="4965431" y="986785"/>
            <a:ext cx="5720767" cy="715036"/>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400" dirty="0">
                <a:latin typeface="+mj-lt"/>
                <a:ea typeface="+mj-ea"/>
                <a:cs typeface="+mj-cs"/>
              </a:rPr>
              <a:t>Mission</a:t>
            </a:r>
          </a:p>
          <a:p>
            <a:pPr>
              <a:lnSpc>
                <a:spcPct val="90000"/>
              </a:lnSpc>
              <a:spcBef>
                <a:spcPct val="0"/>
              </a:spcBef>
              <a:spcAft>
                <a:spcPts val="600"/>
              </a:spcAft>
            </a:pPr>
            <a:endParaRPr lang="en-US" sz="4400" dirty="0">
              <a:latin typeface="+mj-lt"/>
              <a:ea typeface="+mj-ea"/>
              <a:cs typeface="+mj-cs"/>
            </a:endParaRPr>
          </a:p>
        </p:txBody>
      </p:sp>
      <p:sp>
        <p:nvSpPr>
          <p:cNvPr id="11" name="TextBox 10">
            <a:extLst>
              <a:ext uri="{FF2B5EF4-FFF2-40B4-BE49-F238E27FC236}">
                <a16:creationId xmlns:a16="http://schemas.microsoft.com/office/drawing/2014/main" id="{36B672BA-9467-4998-AF01-FA4525D000A3}"/>
              </a:ext>
            </a:extLst>
          </p:cNvPr>
          <p:cNvSpPr txBox="1"/>
          <p:nvPr/>
        </p:nvSpPr>
        <p:spPr>
          <a:xfrm>
            <a:off x="4965431" y="2438400"/>
            <a:ext cx="6928593" cy="403063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Matthew 25:34-40 “When was it that we saw you hungry… as you did it to one of the least of these…” (Week 5) </a:t>
            </a:r>
          </a:p>
          <a:p>
            <a:pPr lvl="1">
              <a:lnSpc>
                <a:spcPct val="90000"/>
              </a:lnSpc>
              <a:spcAft>
                <a:spcPts val="600"/>
              </a:spcAft>
            </a:pPr>
            <a:r>
              <a:rPr lang="en-US" sz="2000" dirty="0"/>
              <a:t>Local food, clothing &amp; shelter organizations</a:t>
            </a:r>
          </a:p>
          <a:p>
            <a:pPr>
              <a:lnSpc>
                <a:spcPct val="90000"/>
              </a:lnSpc>
              <a:spcAft>
                <a:spcPts val="600"/>
              </a:spcAft>
            </a:pPr>
            <a:endParaRPr lang="en-US" sz="2000" dirty="0"/>
          </a:p>
          <a:p>
            <a:pPr marL="342900" indent="-342900">
              <a:lnSpc>
                <a:spcPct val="90000"/>
              </a:lnSpc>
              <a:spcAft>
                <a:spcPts val="600"/>
              </a:spcAft>
              <a:buFont typeface="Arial" panose="020B0604020202020204" pitchFamily="34" charset="0"/>
              <a:buChar char="•"/>
            </a:pPr>
            <a:r>
              <a:rPr lang="en-US" sz="2000" dirty="0"/>
              <a:t>UMCOR: Water, Sanitation, and Hygiene Program (Advance #3020600) </a:t>
            </a:r>
            <a:br>
              <a:rPr lang="en-US" sz="2000" dirty="0"/>
            </a:br>
            <a:endParaRPr lang="en-US" sz="2000" dirty="0"/>
          </a:p>
          <a:p>
            <a:pPr marL="342900" indent="-342900">
              <a:lnSpc>
                <a:spcPct val="90000"/>
              </a:lnSpc>
              <a:spcAft>
                <a:spcPts val="600"/>
              </a:spcAft>
              <a:buFont typeface="Arial" panose="020B0604020202020204" pitchFamily="34" charset="0"/>
              <a:buChar char="•"/>
            </a:pPr>
            <a:r>
              <a:rPr lang="en-US" sz="2000" dirty="0"/>
              <a:t>Isaiah 58:6 “Loose the bonds of injustice” </a:t>
            </a:r>
          </a:p>
          <a:p>
            <a:pPr lvl="1">
              <a:lnSpc>
                <a:spcPct val="90000"/>
              </a:lnSpc>
              <a:spcAft>
                <a:spcPts val="600"/>
              </a:spcAft>
            </a:pPr>
            <a:r>
              <a:rPr lang="en-US" sz="2000" dirty="0"/>
              <a:t>Get involved or deepen involvement in local, national, international justice initiatives. Offer concrete practices as replacement ideas for fasts (e.g., writing to local representatives, support black owned businesses, etc.)  </a:t>
            </a:r>
          </a:p>
          <a:p>
            <a:pPr marL="800100" lvl="1" indent="-342900">
              <a:lnSpc>
                <a:spcPct val="90000"/>
              </a:lnSpc>
              <a:spcAft>
                <a:spcPts val="600"/>
              </a:spcAft>
              <a:buFont typeface="Arial" panose="020B0604020202020204" pitchFamily="34" charset="0"/>
              <a:buChar char="•"/>
            </a:pPr>
            <a:endParaRPr lang="en-US" sz="2000" dirty="0"/>
          </a:p>
          <a:p>
            <a:pPr marL="342900" indent="-342900">
              <a:lnSpc>
                <a:spcPct val="90000"/>
              </a:lnSpc>
              <a:spcAft>
                <a:spcPts val="600"/>
              </a:spcAft>
              <a:buFont typeface="Arial" panose="020B0604020202020204" pitchFamily="34" charset="0"/>
              <a:buChar char="•"/>
            </a:pPr>
            <a:endParaRPr lang="en-US" sz="2000" dirty="0"/>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7" name="Picture 6" descr="A picture containing tableware, dark, cup, chalice&#10;&#10;Description automatically generated">
            <a:extLst>
              <a:ext uri="{FF2B5EF4-FFF2-40B4-BE49-F238E27FC236}">
                <a16:creationId xmlns:a16="http://schemas.microsoft.com/office/drawing/2014/main" id="{30AD0EF1-9A53-454C-80E9-3C804F46E7BB}"/>
              </a:ext>
            </a:extLst>
          </p:cNvPr>
          <p:cNvPicPr>
            <a:picLocks noChangeAspect="1"/>
          </p:cNvPicPr>
          <p:nvPr/>
        </p:nvPicPr>
        <p:blipFill rotWithShape="1">
          <a:blip r:embed="rId2">
            <a:extLst>
              <a:ext uri="{28A0092B-C50C-407E-A947-70E740481C1C}">
                <a14:useLocalDpi xmlns:a14="http://schemas.microsoft.com/office/drawing/2010/main" val="0"/>
              </a:ext>
            </a:extLst>
          </a:blip>
          <a:srcRect l="46844" r="8036" b="-1"/>
          <a:stretch/>
        </p:blipFill>
        <p:spPr>
          <a:xfrm>
            <a:off x="20" y="10"/>
            <a:ext cx="4635571" cy="6857990"/>
          </a:xfrm>
          <a:prstGeom prst="rect">
            <a:avLst/>
          </a:prstGeom>
          <a:effectLst/>
        </p:spPr>
      </p:pic>
      <p:cxnSp>
        <p:nvCxnSpPr>
          <p:cNvPr id="21"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26E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21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CF2E73C-7B31-4DD6-B140-A56C03FF9C6D}"/>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Lent Kits</a:t>
            </a:r>
          </a:p>
          <a:p>
            <a:pPr>
              <a:lnSpc>
                <a:spcPct val="90000"/>
              </a:lnSpc>
              <a:spcBef>
                <a:spcPct val="0"/>
              </a:spcBef>
              <a:spcAft>
                <a:spcPts val="600"/>
              </a:spcAft>
            </a:pPr>
            <a:endParaRPr lang="en-US" sz="4400" dirty="0">
              <a:latin typeface="+mj-lt"/>
              <a:ea typeface="+mj-ea"/>
              <a:cs typeface="+mj-cs"/>
            </a:endParaRPr>
          </a:p>
        </p:txBody>
      </p:sp>
      <p:sp>
        <p:nvSpPr>
          <p:cNvPr id="11" name="TextBox 10">
            <a:extLst>
              <a:ext uri="{FF2B5EF4-FFF2-40B4-BE49-F238E27FC236}">
                <a16:creationId xmlns:a16="http://schemas.microsoft.com/office/drawing/2014/main" id="{36B672BA-9467-4998-AF01-FA4525D000A3}"/>
              </a:ext>
            </a:extLst>
          </p:cNvPr>
          <p:cNvSpPr txBox="1"/>
          <p:nvPr/>
        </p:nvSpPr>
        <p:spPr>
          <a:xfrm>
            <a:off x="838201" y="2013625"/>
            <a:ext cx="4614759" cy="4163337"/>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dirty="0"/>
              <a:t>Way to include online, distance &amp; shut-in worshipers</a:t>
            </a:r>
          </a:p>
          <a:p>
            <a:pPr marL="285750" indent="-228600">
              <a:lnSpc>
                <a:spcPct val="90000"/>
              </a:lnSpc>
              <a:spcAft>
                <a:spcPts val="600"/>
              </a:spcAft>
              <a:buFont typeface="Arial" panose="020B0604020202020204" pitchFamily="34" charset="0"/>
              <a:buChar char="•"/>
            </a:pPr>
            <a:r>
              <a:rPr lang="en-US" sz="2000" dirty="0"/>
              <a:t>Distribution – pick up/drop off, mailing</a:t>
            </a:r>
          </a:p>
          <a:p>
            <a:pPr marL="285750" indent="-228600">
              <a:lnSpc>
                <a:spcPct val="90000"/>
              </a:lnSpc>
              <a:spcAft>
                <a:spcPts val="600"/>
              </a:spcAft>
              <a:buFont typeface="Arial" panose="020B0604020202020204" pitchFamily="34" charset="0"/>
              <a:buChar char="•"/>
            </a:pPr>
            <a:r>
              <a:rPr lang="en-US" sz="2000" dirty="0"/>
              <a:t>Can include ashes, palm/palm cross, different items to focus meditation based on weekly themes</a:t>
            </a:r>
          </a:p>
          <a:p>
            <a:pPr marL="285750" indent="-228600">
              <a:lnSpc>
                <a:spcPct val="90000"/>
              </a:lnSpc>
              <a:spcAft>
                <a:spcPts val="600"/>
              </a:spcAft>
              <a:buFont typeface="Arial" panose="020B0604020202020204" pitchFamily="34" charset="0"/>
              <a:buChar char="•"/>
            </a:pPr>
            <a:r>
              <a:rPr lang="en-US" sz="2000" dirty="0"/>
              <a:t>Could use a jar instead of bag/box to keep with “cup” theme</a:t>
            </a:r>
          </a:p>
          <a:p>
            <a:pPr marL="57150">
              <a:lnSpc>
                <a:spcPct val="90000"/>
              </a:lnSpc>
              <a:spcAft>
                <a:spcPts val="600"/>
              </a:spcAft>
            </a:pPr>
            <a:endParaRPr lang="en-US" sz="2000" dirty="0"/>
          </a:p>
          <a:p>
            <a:pPr marL="342900"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7" name="Picture 6" descr="A picture containing tableware, dark, cup, chalice&#10;&#10;Description automatically generated">
            <a:extLst>
              <a:ext uri="{FF2B5EF4-FFF2-40B4-BE49-F238E27FC236}">
                <a16:creationId xmlns:a16="http://schemas.microsoft.com/office/drawing/2014/main" id="{30AD0EF1-9A53-454C-80E9-3C804F46E7BB}"/>
              </a:ext>
            </a:extLst>
          </p:cNvPr>
          <p:cNvPicPr>
            <a:picLocks noChangeAspect="1"/>
          </p:cNvPicPr>
          <p:nvPr/>
        </p:nvPicPr>
        <p:blipFill rotWithShape="1">
          <a:blip r:embed="rId2">
            <a:extLst>
              <a:ext uri="{28A0092B-C50C-407E-A947-70E740481C1C}">
                <a14:useLocalDpi xmlns:a14="http://schemas.microsoft.com/office/drawing/2010/main" val="0"/>
              </a:ext>
            </a:extLst>
          </a:blip>
          <a:srcRect l="16233" r="-3" b="-3"/>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2" name="Oval 1">
            <a:extLst>
              <a:ext uri="{FF2B5EF4-FFF2-40B4-BE49-F238E27FC236}">
                <a16:creationId xmlns:a16="http://schemas.microsoft.com/office/drawing/2014/main" id="{7490EA8E-70FC-48F9-A8DC-9FA8400518F3}"/>
              </a:ext>
            </a:extLst>
          </p:cNvPr>
          <p:cNvSpPr/>
          <p:nvPr/>
        </p:nvSpPr>
        <p:spPr>
          <a:xfrm>
            <a:off x="2445671" y="4627835"/>
            <a:ext cx="2608916" cy="1889646"/>
          </a:xfrm>
          <a:prstGeom prst="ellipse">
            <a:avLst/>
          </a:prstGeom>
          <a:solidFill>
            <a:srgbClr val="ED5E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81DDC77-C0A7-4DBA-A5DF-913972ABE63C}"/>
              </a:ext>
            </a:extLst>
          </p:cNvPr>
          <p:cNvSpPr txBox="1"/>
          <p:nvPr/>
        </p:nvSpPr>
        <p:spPr>
          <a:xfrm>
            <a:off x="2721429" y="5388429"/>
            <a:ext cx="2057400" cy="523220"/>
          </a:xfrm>
          <a:prstGeom prst="rect">
            <a:avLst/>
          </a:prstGeom>
          <a:noFill/>
        </p:spPr>
        <p:txBody>
          <a:bodyPr wrap="square" rtlCol="0">
            <a:spAutoFit/>
          </a:bodyPr>
          <a:lstStyle/>
          <a:p>
            <a:pPr algn="ctr"/>
            <a:r>
              <a:rPr lang="en-US" sz="2800" dirty="0">
                <a:solidFill>
                  <a:schemeClr val="bg1"/>
                </a:solidFill>
                <a:latin typeface="Forte" panose="03060902040502070203" pitchFamily="66" charset="0"/>
              </a:rPr>
              <a:t>Brainstorm! </a:t>
            </a:r>
          </a:p>
        </p:txBody>
      </p:sp>
    </p:spTree>
    <p:extLst>
      <p:ext uri="{BB962C8B-B14F-4D97-AF65-F5344CB8AC3E}">
        <p14:creationId xmlns:p14="http://schemas.microsoft.com/office/powerpoint/2010/main" val="259031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878F16-F451-49AC-88F9-35F9FF5C850D}"/>
              </a:ext>
            </a:extLst>
          </p:cNvPr>
          <p:cNvSpPr/>
          <p:nvPr/>
        </p:nvSpPr>
        <p:spPr>
          <a:xfrm>
            <a:off x="4267200" y="1174287"/>
            <a:ext cx="7391400" cy="5289065"/>
          </a:xfrm>
          <a:prstGeom prst="rect">
            <a:avLst/>
          </a:prstGeom>
          <a:solidFill>
            <a:srgbClr val="23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4BDE713C-EB77-4CD0-98FD-7C55919F4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58" y="3575713"/>
            <a:ext cx="2887639" cy="2887639"/>
          </a:xfrm>
          <a:prstGeom prst="rect">
            <a:avLst/>
          </a:prstGeom>
        </p:spPr>
      </p:pic>
      <p:sp>
        <p:nvSpPr>
          <p:cNvPr id="4" name="TextBox 3">
            <a:extLst>
              <a:ext uri="{FF2B5EF4-FFF2-40B4-BE49-F238E27FC236}">
                <a16:creationId xmlns:a16="http://schemas.microsoft.com/office/drawing/2014/main" id="{42D55C32-35F5-4932-A95D-C5716F367AE8}"/>
              </a:ext>
            </a:extLst>
          </p:cNvPr>
          <p:cNvSpPr txBox="1"/>
          <p:nvPr/>
        </p:nvSpPr>
        <p:spPr>
          <a:xfrm>
            <a:off x="1491343" y="527956"/>
            <a:ext cx="8741228" cy="646331"/>
          </a:xfrm>
          <a:prstGeom prst="rect">
            <a:avLst/>
          </a:prstGeom>
          <a:noFill/>
        </p:spPr>
        <p:txBody>
          <a:bodyPr wrap="square" rtlCol="0">
            <a:spAutoFit/>
          </a:bodyPr>
          <a:lstStyle/>
          <a:p>
            <a:pPr algn="ctr"/>
            <a:r>
              <a:rPr lang="en-US" sz="3600" dirty="0"/>
              <a:t>Ash Wednesday </a:t>
            </a:r>
          </a:p>
        </p:txBody>
      </p:sp>
      <p:sp>
        <p:nvSpPr>
          <p:cNvPr id="5" name="Rectangle 4">
            <a:extLst>
              <a:ext uri="{FF2B5EF4-FFF2-40B4-BE49-F238E27FC236}">
                <a16:creationId xmlns:a16="http://schemas.microsoft.com/office/drawing/2014/main" id="{B48E0647-8543-4B8B-993F-D27DB2245CCD}"/>
              </a:ext>
            </a:extLst>
          </p:cNvPr>
          <p:cNvSpPr/>
          <p:nvPr/>
        </p:nvSpPr>
        <p:spPr>
          <a:xfrm>
            <a:off x="483358" y="1174287"/>
            <a:ext cx="6630456" cy="2162184"/>
          </a:xfrm>
          <a:prstGeom prst="rect">
            <a:avLst/>
          </a:prstGeom>
          <a:solidFill>
            <a:srgbClr val="ED5E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43AECD-69D1-4A85-989A-C4532B117D0B}"/>
              </a:ext>
            </a:extLst>
          </p:cNvPr>
          <p:cNvSpPr txBox="1"/>
          <p:nvPr/>
        </p:nvSpPr>
        <p:spPr>
          <a:xfrm>
            <a:off x="718457" y="1311729"/>
            <a:ext cx="6144986" cy="2031325"/>
          </a:xfrm>
          <a:prstGeom prst="rect">
            <a:avLst/>
          </a:prstGeom>
          <a:noFill/>
        </p:spPr>
        <p:txBody>
          <a:bodyPr wrap="square" rtlCol="0">
            <a:spAutoFit/>
          </a:bodyPr>
          <a:lstStyle/>
          <a:p>
            <a:r>
              <a:rPr lang="en-US" dirty="0">
                <a:solidFill>
                  <a:schemeClr val="bg1"/>
                </a:solidFill>
              </a:rPr>
              <a:t>Pick a method of imposing ashes that works for your church:</a:t>
            </a:r>
          </a:p>
          <a:p>
            <a:pPr marL="285750" indent="-285750">
              <a:buFont typeface="Arial" panose="020B0604020202020204" pitchFamily="34" charset="0"/>
              <a:buChar char="•"/>
            </a:pPr>
            <a:r>
              <a:rPr lang="en-US" dirty="0">
                <a:solidFill>
                  <a:schemeClr val="bg1"/>
                </a:solidFill>
              </a:rPr>
              <a:t>Traditional</a:t>
            </a:r>
          </a:p>
          <a:p>
            <a:pPr marL="285750" indent="-285750">
              <a:buFont typeface="Arial" panose="020B0604020202020204" pitchFamily="34" charset="0"/>
              <a:buChar char="•"/>
            </a:pPr>
            <a:r>
              <a:rPr lang="en-US" dirty="0">
                <a:solidFill>
                  <a:schemeClr val="bg1"/>
                </a:solidFill>
              </a:rPr>
              <a:t>Self-impose/impose on members of household using individualized ashes</a:t>
            </a:r>
          </a:p>
          <a:p>
            <a:pPr marL="285750" indent="-285750">
              <a:buFont typeface="Arial" panose="020B0604020202020204" pitchFamily="34" charset="0"/>
              <a:buChar char="•"/>
            </a:pPr>
            <a:r>
              <a:rPr lang="en-US" dirty="0">
                <a:solidFill>
                  <a:schemeClr val="bg1"/>
                </a:solidFill>
              </a:rPr>
              <a:t>Temporary tattoos </a:t>
            </a:r>
          </a:p>
          <a:p>
            <a:pPr marL="285750" indent="-285750">
              <a:buFont typeface="Arial" panose="020B0604020202020204" pitchFamily="34" charset="0"/>
              <a:buChar char="•"/>
            </a:pPr>
            <a:r>
              <a:rPr lang="en-US" dirty="0">
                <a:solidFill>
                  <a:schemeClr val="bg1"/>
                </a:solidFill>
              </a:rPr>
              <a:t>Take-home ashes or have online worshipers use dirt </a:t>
            </a:r>
          </a:p>
          <a:p>
            <a:pPr marL="285750" indent="-285750">
              <a:buFont typeface="Arial" panose="020B0604020202020204" pitchFamily="34" charset="0"/>
              <a:buChar char="•"/>
            </a:pPr>
            <a:r>
              <a:rPr lang="en-US" dirty="0">
                <a:solidFill>
                  <a:schemeClr val="bg1"/>
                </a:solidFill>
              </a:rPr>
              <a:t>Brainstorm: ashes as outreach during COVID-19</a:t>
            </a:r>
          </a:p>
        </p:txBody>
      </p:sp>
      <p:sp>
        <p:nvSpPr>
          <p:cNvPr id="9" name="TextBox 8">
            <a:extLst>
              <a:ext uri="{FF2B5EF4-FFF2-40B4-BE49-F238E27FC236}">
                <a16:creationId xmlns:a16="http://schemas.microsoft.com/office/drawing/2014/main" id="{109C2826-42F1-4BA0-B852-EF39B7B34817}"/>
              </a:ext>
            </a:extLst>
          </p:cNvPr>
          <p:cNvSpPr txBox="1"/>
          <p:nvPr/>
        </p:nvSpPr>
        <p:spPr>
          <a:xfrm>
            <a:off x="7483927" y="1260510"/>
            <a:ext cx="3717472" cy="2862322"/>
          </a:xfrm>
          <a:prstGeom prst="rect">
            <a:avLst/>
          </a:prstGeom>
          <a:noFill/>
        </p:spPr>
        <p:txBody>
          <a:bodyPr wrap="square" rtlCol="0">
            <a:spAutoFit/>
          </a:bodyPr>
          <a:lstStyle/>
          <a:p>
            <a:r>
              <a:rPr lang="en-US" b="1" dirty="0">
                <a:solidFill>
                  <a:schemeClr val="bg1"/>
                </a:solidFill>
              </a:rPr>
              <a:t>Modeling Clay Activity</a:t>
            </a:r>
          </a:p>
          <a:p>
            <a:pPr marL="342900" indent="-342900">
              <a:buAutoNum type="arabicPeriod"/>
            </a:pPr>
            <a:r>
              <a:rPr lang="en-US" dirty="0">
                <a:solidFill>
                  <a:schemeClr val="bg1"/>
                </a:solidFill>
              </a:rPr>
              <a:t>What does “sin” look like? </a:t>
            </a:r>
          </a:p>
          <a:p>
            <a:pPr marL="342900" indent="-342900">
              <a:buAutoNum type="arabicPeriod"/>
            </a:pPr>
            <a:r>
              <a:rPr lang="en-US" dirty="0">
                <a:solidFill>
                  <a:schemeClr val="bg1"/>
                </a:solidFill>
              </a:rPr>
              <a:t>Leader shapes all the “sins” into paten and chalice (use plastic cup to line) </a:t>
            </a:r>
          </a:p>
          <a:p>
            <a:pPr marL="342900" indent="-342900">
              <a:buAutoNum type="arabicPeriod"/>
            </a:pPr>
            <a:r>
              <a:rPr lang="en-US" dirty="0">
                <a:solidFill>
                  <a:schemeClr val="bg1"/>
                </a:solidFill>
              </a:rPr>
              <a:t>Use to serve Communion Easter Sunday</a:t>
            </a:r>
          </a:p>
          <a:p>
            <a:r>
              <a:rPr lang="en-US" i="1" dirty="0">
                <a:solidFill>
                  <a:schemeClr val="bg1"/>
                </a:solidFill>
              </a:rPr>
              <a:t>Jesus takes our sin into his own body and blood, overcoming it so that we might have new life. </a:t>
            </a:r>
          </a:p>
        </p:txBody>
      </p:sp>
      <p:sp>
        <p:nvSpPr>
          <p:cNvPr id="10" name="TextBox 9">
            <a:extLst>
              <a:ext uri="{FF2B5EF4-FFF2-40B4-BE49-F238E27FC236}">
                <a16:creationId xmlns:a16="http://schemas.microsoft.com/office/drawing/2014/main" id="{55450806-D91D-4EF9-BC0B-E1B4ACF39D80}"/>
              </a:ext>
            </a:extLst>
          </p:cNvPr>
          <p:cNvSpPr txBox="1"/>
          <p:nvPr/>
        </p:nvSpPr>
        <p:spPr>
          <a:xfrm>
            <a:off x="4577443" y="4299857"/>
            <a:ext cx="5568043" cy="3416320"/>
          </a:xfrm>
          <a:prstGeom prst="rect">
            <a:avLst/>
          </a:prstGeom>
          <a:noFill/>
        </p:spPr>
        <p:txBody>
          <a:bodyPr wrap="square" rtlCol="0">
            <a:spAutoFit/>
          </a:bodyPr>
          <a:lstStyle/>
          <a:p>
            <a:r>
              <a:rPr lang="en-US" b="1" dirty="0">
                <a:solidFill>
                  <a:schemeClr val="bg1"/>
                </a:solidFill>
              </a:rPr>
              <a:t>Two Cups of Fasting Activity</a:t>
            </a: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r>
              <a:rPr lang="en-US" dirty="0">
                <a:solidFill>
                  <a:schemeClr val="bg1"/>
                </a:solidFill>
              </a:rPr>
              <a:t>      What are you giving up?        What are you taking on?</a:t>
            </a: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p:txBody>
      </p:sp>
      <p:pic>
        <p:nvPicPr>
          <p:cNvPr id="16" name="Graphic 15" descr="Wine with solid fill">
            <a:extLst>
              <a:ext uri="{FF2B5EF4-FFF2-40B4-BE49-F238E27FC236}">
                <a16:creationId xmlns:a16="http://schemas.microsoft.com/office/drawing/2014/main" id="{BA8519F6-1F65-4CFE-AD22-5AD675D698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8585" y="4835892"/>
            <a:ext cx="914400" cy="914400"/>
          </a:xfrm>
          <a:prstGeom prst="rect">
            <a:avLst/>
          </a:prstGeom>
        </p:spPr>
      </p:pic>
      <p:pic>
        <p:nvPicPr>
          <p:cNvPr id="18" name="Graphic 17" descr="Wine outline">
            <a:extLst>
              <a:ext uri="{FF2B5EF4-FFF2-40B4-BE49-F238E27FC236}">
                <a16:creationId xmlns:a16="http://schemas.microsoft.com/office/drawing/2014/main" id="{4D93BE1B-9B5B-4CF4-98DB-E5CD659472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89814" y="4835892"/>
            <a:ext cx="914400" cy="914400"/>
          </a:xfrm>
          <a:prstGeom prst="rect">
            <a:avLst/>
          </a:prstGeom>
        </p:spPr>
      </p:pic>
    </p:spTree>
    <p:extLst>
      <p:ext uri="{BB962C8B-B14F-4D97-AF65-F5344CB8AC3E}">
        <p14:creationId xmlns:p14="http://schemas.microsoft.com/office/powerpoint/2010/main" val="812540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554CC-F577-48A6-A611-670F17CB219A}"/>
              </a:ext>
            </a:extLst>
          </p:cNvPr>
          <p:cNvSpPr>
            <a:spLocks noGrp="1"/>
          </p:cNvSpPr>
          <p:nvPr>
            <p:ph type="title"/>
          </p:nvPr>
        </p:nvSpPr>
        <p:spPr/>
        <p:txBody>
          <a:bodyPr/>
          <a:lstStyle/>
          <a:p>
            <a:pPr algn="ctr"/>
            <a:r>
              <a:rPr lang="en-US" dirty="0">
                <a:solidFill>
                  <a:srgbClr val="23747A"/>
                </a:solidFill>
              </a:rPr>
              <a:t>Craft &amp; Activity Ideas</a:t>
            </a:r>
          </a:p>
        </p:txBody>
      </p:sp>
      <p:pic>
        <p:nvPicPr>
          <p:cNvPr id="5" name="Content Placeholder 4" descr="A picture containing tableware, dishware, bowl, plant&#10;&#10;Description automatically generated">
            <a:extLst>
              <a:ext uri="{FF2B5EF4-FFF2-40B4-BE49-F238E27FC236}">
                <a16:creationId xmlns:a16="http://schemas.microsoft.com/office/drawing/2014/main" id="{B52BED1A-6E2E-4B79-844F-52D52574AC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26" y="1334305"/>
            <a:ext cx="3945554" cy="2630369"/>
          </a:xfrm>
        </p:spPr>
      </p:pic>
      <p:sp>
        <p:nvSpPr>
          <p:cNvPr id="6" name="TextBox 5">
            <a:extLst>
              <a:ext uri="{FF2B5EF4-FFF2-40B4-BE49-F238E27FC236}">
                <a16:creationId xmlns:a16="http://schemas.microsoft.com/office/drawing/2014/main" id="{3D12F537-D9E7-4D19-962C-678362363563}"/>
              </a:ext>
            </a:extLst>
          </p:cNvPr>
          <p:cNvSpPr txBox="1"/>
          <p:nvPr/>
        </p:nvSpPr>
        <p:spPr>
          <a:xfrm>
            <a:off x="143301" y="3742899"/>
            <a:ext cx="3780430" cy="923330"/>
          </a:xfrm>
          <a:prstGeom prst="rect">
            <a:avLst/>
          </a:prstGeom>
          <a:noFill/>
        </p:spPr>
        <p:txBody>
          <a:bodyPr wrap="square" rtlCol="0">
            <a:spAutoFit/>
          </a:bodyPr>
          <a:lstStyle/>
          <a:p>
            <a:r>
              <a:rPr lang="en-US" dirty="0"/>
              <a:t>Kintsugi kits or use </a:t>
            </a:r>
            <a:r>
              <a:rPr lang="en-US" dirty="0" err="1"/>
              <a:t>seaglass</a:t>
            </a:r>
            <a:r>
              <a:rPr lang="en-US" dirty="0"/>
              <a:t> and epoxy to create a group piece – small group or in worship </a:t>
            </a:r>
          </a:p>
        </p:txBody>
      </p:sp>
      <p:pic>
        <p:nvPicPr>
          <p:cNvPr id="1026" name="Picture 2" descr="Double Walled Ceramic Travel Mug with Lid in Seafoam, 14 oz - MORA CERAMICS">
            <a:extLst>
              <a:ext uri="{FF2B5EF4-FFF2-40B4-BE49-F238E27FC236}">
                <a16:creationId xmlns:a16="http://schemas.microsoft.com/office/drawing/2014/main" id="{81BC1A8F-B74E-459A-8C80-3299C9BF2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731" y="2613546"/>
            <a:ext cx="3537045" cy="42444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5972BCC-DF93-4B96-A416-49C5EE215B1D}"/>
              </a:ext>
            </a:extLst>
          </p:cNvPr>
          <p:cNvSpPr txBox="1"/>
          <p:nvPr/>
        </p:nvSpPr>
        <p:spPr>
          <a:xfrm>
            <a:off x="5918243" y="3678072"/>
            <a:ext cx="1876567" cy="2585323"/>
          </a:xfrm>
          <a:prstGeom prst="rect">
            <a:avLst/>
          </a:prstGeom>
          <a:noFill/>
        </p:spPr>
        <p:txBody>
          <a:bodyPr wrap="square" rtlCol="0">
            <a:spAutoFit/>
          </a:bodyPr>
          <a:lstStyle/>
          <a:p>
            <a:r>
              <a:rPr lang="en-US" dirty="0"/>
              <a:t>Give out mugs with coffee or filled with goodies or needed items (e.g. gift cards) as outreach and/or mission. Can be a “field trip”. </a:t>
            </a:r>
          </a:p>
        </p:txBody>
      </p:sp>
      <p:pic>
        <p:nvPicPr>
          <p:cNvPr id="1028" name="Picture 4" descr="DIY Ceramic Mini Bowls with Cross- 12 Pc. Image 1">
            <a:extLst>
              <a:ext uri="{FF2B5EF4-FFF2-40B4-BE49-F238E27FC236}">
                <a16:creationId xmlns:a16="http://schemas.microsoft.com/office/drawing/2014/main" id="{824201DD-C24D-4506-ABDA-64F27345B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6562" y="1295956"/>
            <a:ext cx="1988877" cy="19888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00+ Flower Pot Pictures [HD] | Download Free Images on Unsplash">
            <a:extLst>
              <a:ext uri="{FF2B5EF4-FFF2-40B4-BE49-F238E27FC236}">
                <a16:creationId xmlns:a16="http://schemas.microsoft.com/office/drawing/2014/main" id="{2B9B0E12-BAAB-4E0E-88A9-EFF0178DF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810" y="1945553"/>
            <a:ext cx="2402006" cy="24020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651A9F1-2B4B-4EE8-9A6A-03923E1E1FBE}"/>
              </a:ext>
            </a:extLst>
          </p:cNvPr>
          <p:cNvSpPr txBox="1"/>
          <p:nvPr/>
        </p:nvSpPr>
        <p:spPr>
          <a:xfrm>
            <a:off x="10044752" y="2859206"/>
            <a:ext cx="2078422" cy="2862322"/>
          </a:xfrm>
          <a:prstGeom prst="rect">
            <a:avLst/>
          </a:prstGeom>
          <a:noFill/>
        </p:spPr>
        <p:txBody>
          <a:bodyPr wrap="square" rtlCol="0">
            <a:spAutoFit/>
          </a:bodyPr>
          <a:lstStyle/>
          <a:p>
            <a:r>
              <a:rPr lang="en-US" dirty="0"/>
              <a:t>Paint/decorate a pot, bowl, or cup. Offer themes. Have kids do this and each week, and have them add to an </a:t>
            </a:r>
            <a:r>
              <a:rPr lang="en-US" dirty="0" err="1"/>
              <a:t>alterscape</a:t>
            </a:r>
            <a:r>
              <a:rPr lang="en-US" dirty="0"/>
              <a:t> or display and describe how they’ve decorated their cup.</a:t>
            </a:r>
          </a:p>
        </p:txBody>
      </p:sp>
    </p:spTree>
    <p:extLst>
      <p:ext uri="{BB962C8B-B14F-4D97-AF65-F5344CB8AC3E}">
        <p14:creationId xmlns:p14="http://schemas.microsoft.com/office/powerpoint/2010/main" val="317681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ircle&#10;&#10;Description automatically generated">
            <a:extLst>
              <a:ext uri="{FF2B5EF4-FFF2-40B4-BE49-F238E27FC236}">
                <a16:creationId xmlns:a16="http://schemas.microsoft.com/office/drawing/2014/main" id="{221FC97B-11D8-4BEF-A7AB-F85D7ADA6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5" y="0"/>
            <a:ext cx="12192000" cy="6858000"/>
          </a:xfrm>
          <a:prstGeom prst="rect">
            <a:avLst/>
          </a:prstGeom>
        </p:spPr>
      </p:pic>
      <p:sp>
        <p:nvSpPr>
          <p:cNvPr id="2" name="Title 1">
            <a:extLst>
              <a:ext uri="{FF2B5EF4-FFF2-40B4-BE49-F238E27FC236}">
                <a16:creationId xmlns:a16="http://schemas.microsoft.com/office/drawing/2014/main" id="{5D43D1CE-3815-495F-BD50-765EA19D21BC}"/>
              </a:ext>
            </a:extLst>
          </p:cNvPr>
          <p:cNvSpPr>
            <a:spLocks noGrp="1"/>
          </p:cNvSpPr>
          <p:nvPr>
            <p:ph type="title"/>
          </p:nvPr>
        </p:nvSpPr>
        <p:spPr/>
        <p:txBody>
          <a:bodyPr>
            <a:normAutofit/>
          </a:bodyPr>
          <a:lstStyle/>
          <a:p>
            <a:pPr algn="ctr"/>
            <a:r>
              <a:rPr lang="en-US" sz="5400" b="1" dirty="0">
                <a:solidFill>
                  <a:srgbClr val="ED5E3F"/>
                </a:solidFill>
              </a:rPr>
              <a:t>Palm/Passion Sunday </a:t>
            </a:r>
          </a:p>
        </p:txBody>
      </p:sp>
      <p:sp>
        <p:nvSpPr>
          <p:cNvPr id="7" name="Content Placeholder 6">
            <a:extLst>
              <a:ext uri="{FF2B5EF4-FFF2-40B4-BE49-F238E27FC236}">
                <a16:creationId xmlns:a16="http://schemas.microsoft.com/office/drawing/2014/main" id="{CF72A6E9-BF63-46CE-A28B-DCDD4FA38CD5}"/>
              </a:ext>
            </a:extLst>
          </p:cNvPr>
          <p:cNvSpPr>
            <a:spLocks noGrp="1"/>
          </p:cNvSpPr>
          <p:nvPr>
            <p:ph idx="1"/>
          </p:nvPr>
        </p:nvSpPr>
        <p:spPr>
          <a:xfrm>
            <a:off x="1616529" y="1613353"/>
            <a:ext cx="8697685" cy="4351338"/>
          </a:xfrm>
        </p:spPr>
        <p:txBody>
          <a:bodyPr/>
          <a:lstStyle/>
          <a:p>
            <a:pPr marL="0" indent="0">
              <a:buNone/>
            </a:pPr>
            <a:r>
              <a:rPr lang="en-US" b="1" dirty="0">
                <a:solidFill>
                  <a:schemeClr val="bg1"/>
                </a:solidFill>
              </a:rPr>
              <a:t>Two options in series </a:t>
            </a:r>
          </a:p>
          <a:p>
            <a:r>
              <a:rPr lang="en-US" dirty="0">
                <a:solidFill>
                  <a:schemeClr val="bg1"/>
                </a:solidFill>
              </a:rPr>
              <a:t>Option 1: Creative service </a:t>
            </a:r>
          </a:p>
          <a:p>
            <a:pPr lvl="1"/>
            <a:r>
              <a:rPr lang="en-US" dirty="0">
                <a:solidFill>
                  <a:schemeClr val="bg1"/>
                </a:solidFill>
              </a:rPr>
              <a:t>3 readings, 3 short messages</a:t>
            </a:r>
          </a:p>
          <a:p>
            <a:pPr lvl="1"/>
            <a:r>
              <a:rPr lang="en-US" b="1" dirty="0">
                <a:solidFill>
                  <a:schemeClr val="bg1"/>
                </a:solidFill>
              </a:rPr>
              <a:t> </a:t>
            </a:r>
            <a:r>
              <a:rPr lang="en-US" dirty="0">
                <a:solidFill>
                  <a:schemeClr val="bg1"/>
                </a:solidFill>
              </a:rPr>
              <a:t>sense of movement </a:t>
            </a:r>
            <a:r>
              <a:rPr lang="en-US" i="1" dirty="0">
                <a:solidFill>
                  <a:schemeClr val="bg1"/>
                </a:solidFill>
              </a:rPr>
              <a:t>from </a:t>
            </a:r>
            <a:r>
              <a:rPr lang="en-US" dirty="0">
                <a:solidFill>
                  <a:schemeClr val="bg1"/>
                </a:solidFill>
              </a:rPr>
              <a:t>Palms </a:t>
            </a:r>
            <a:r>
              <a:rPr lang="en-US" i="1" dirty="0">
                <a:solidFill>
                  <a:schemeClr val="bg1"/>
                </a:solidFill>
              </a:rPr>
              <a:t>to </a:t>
            </a:r>
            <a:r>
              <a:rPr lang="en-US" dirty="0">
                <a:solidFill>
                  <a:schemeClr val="bg1"/>
                </a:solidFill>
              </a:rPr>
              <a:t>Passion </a:t>
            </a:r>
            <a:r>
              <a:rPr lang="en-US" i="1" dirty="0">
                <a:solidFill>
                  <a:schemeClr val="bg1"/>
                </a:solidFill>
              </a:rPr>
              <a:t>to </a:t>
            </a:r>
            <a:r>
              <a:rPr lang="en-US" dirty="0">
                <a:solidFill>
                  <a:schemeClr val="bg1"/>
                </a:solidFill>
              </a:rPr>
              <a:t>Hope</a:t>
            </a:r>
          </a:p>
          <a:p>
            <a:pPr lvl="1"/>
            <a:r>
              <a:rPr lang="en-US" dirty="0">
                <a:solidFill>
                  <a:schemeClr val="bg1"/>
                </a:solidFill>
              </a:rPr>
              <a:t>Palm reading (John), Psalm 22 (Jesus’ prayer on cross), Psalm 23 (Life in death)</a:t>
            </a:r>
          </a:p>
          <a:p>
            <a:pPr lvl="1"/>
            <a:r>
              <a:rPr lang="en-US" dirty="0">
                <a:solidFill>
                  <a:schemeClr val="bg1"/>
                </a:solidFill>
              </a:rPr>
              <a:t>Chance to include multiple voices, invite lay preaching</a:t>
            </a:r>
          </a:p>
          <a:p>
            <a:r>
              <a:rPr lang="en-US" dirty="0">
                <a:solidFill>
                  <a:schemeClr val="bg1"/>
                </a:solidFill>
              </a:rPr>
              <a:t>Option 2: Regular service: Overflowing Cup (Psalm 23)</a:t>
            </a:r>
          </a:p>
          <a:p>
            <a:r>
              <a:rPr lang="en-US" dirty="0">
                <a:solidFill>
                  <a:schemeClr val="bg1"/>
                </a:solidFill>
              </a:rPr>
              <a:t>Delivery/pick up of palms or have online worshipers use branches, pots &amp; pans, etc.</a:t>
            </a:r>
          </a:p>
          <a:p>
            <a:pPr lvl="1"/>
            <a:endParaRPr lang="en-US" dirty="0">
              <a:solidFill>
                <a:schemeClr val="bg1"/>
              </a:solidFill>
            </a:endParaRPr>
          </a:p>
        </p:txBody>
      </p:sp>
      <p:pic>
        <p:nvPicPr>
          <p:cNvPr id="4" name="Picture 3" descr="A close up of some leaves&#10;&#10;Description automatically generated with medium confidence">
            <a:extLst>
              <a:ext uri="{FF2B5EF4-FFF2-40B4-BE49-F238E27FC236}">
                <a16:creationId xmlns:a16="http://schemas.microsoft.com/office/drawing/2014/main" id="{0BC0FC48-DD32-483F-A67D-E8BE03A54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301" y="4628215"/>
            <a:ext cx="2142699" cy="2142699"/>
          </a:xfrm>
          <a:prstGeom prst="rect">
            <a:avLst/>
          </a:prstGeom>
        </p:spPr>
      </p:pic>
    </p:spTree>
    <p:extLst>
      <p:ext uri="{BB962C8B-B14F-4D97-AF65-F5344CB8AC3E}">
        <p14:creationId xmlns:p14="http://schemas.microsoft.com/office/powerpoint/2010/main" val="2852861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1320</Words>
  <Application>Microsoft Office PowerPoint</Application>
  <PresentationFormat>Widescreen</PresentationFormat>
  <Paragraphs>137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Forte</vt:lpstr>
      <vt:lpstr>Franklin Gothic Book</vt:lpstr>
      <vt:lpstr>Office Theme</vt:lpstr>
      <vt:lpstr>PowerPoint Presentation</vt:lpstr>
      <vt:lpstr>Series Introduction </vt:lpstr>
      <vt:lpstr>First Things</vt:lpstr>
      <vt:lpstr>Small Groups &amp; Devotionals </vt:lpstr>
      <vt:lpstr>PowerPoint Presentation</vt:lpstr>
      <vt:lpstr>PowerPoint Presentation</vt:lpstr>
      <vt:lpstr>PowerPoint Presentation</vt:lpstr>
      <vt:lpstr>Craft &amp; Activity Ideas</vt:lpstr>
      <vt:lpstr>Palm/Passion Sunday </vt:lpstr>
      <vt:lpstr>PowerPoint Presentation</vt:lpstr>
      <vt:lpstr>WORSHIP IN THE  ROUND</vt:lpstr>
      <vt:lpstr>TIPS</vt:lpstr>
      <vt:lpstr>Good Friday </vt:lpstr>
      <vt:lpstr>Easter Sunday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Wilton</dc:creator>
  <cp:lastModifiedBy>Emily Wilton</cp:lastModifiedBy>
  <cp:revision>1</cp:revision>
  <dcterms:created xsi:type="dcterms:W3CDTF">2022-02-01T15:47:15Z</dcterms:created>
  <dcterms:modified xsi:type="dcterms:W3CDTF">2022-02-01T20:44:33Z</dcterms:modified>
</cp:coreProperties>
</file>