
<file path=[Content_Types].xml><?xml version="1.0" encoding="utf-8"?>
<Types xmlns="http://schemas.openxmlformats.org/package/2006/content-types">
  <Default Extension="jpeg" ContentType="image/jpeg"/>
  <Default Extension="png" ContentType="image/png"/>
  <Default Extension="rels" ContentType="application/vnd.openxmlformats-package.relationships+xml"/>
  <Default Extension="xlsx" ContentType="application/vnd.openxmlformats-officedocument.spreadsheetml.sheet"/>
  <Default Extension="xml" ContentType="application/xml"/>
  <Override PartName="/ppt/presentation.xml" ContentType="application/vnd.openxmlformats-officedocument.presentationml.presentation.main+xml"/>
  <Override PartName="/ppt/slideMasters/slideMaster1.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slides/slide10.xml" ContentType="application/vnd.openxmlformats-officedocument.presentationml.slide+xml"/>
  <Override PartName="/ppt/slides/slide11.xml" ContentType="application/vnd.openxmlformats-officedocument.presentationml.slide+xml"/>
  <Override PartName="/ppt/slides/slide12.xml" ContentType="application/vnd.openxmlformats-officedocument.presentationml.slide+xml"/>
  <Override PartName="/ppt/slides/slide13.xml" ContentType="application/vnd.openxmlformats-officedocument.presentationml.slide+xml"/>
  <Override PartName="/ppt/slides/slide14.xml" ContentType="application/vnd.openxmlformats-officedocument.presentationml.slide+xml"/>
  <Override PartName="/ppt/slides/slide15.xml" ContentType="application/vnd.openxmlformats-officedocument.presentationml.slide+xml"/>
  <Override PartName="/ppt/slides/slide16.xml" ContentType="application/vnd.openxmlformats-officedocument.presentationml.slide+xml"/>
  <Override PartName="/ppt/slides/slide17.xml" ContentType="application/vnd.openxmlformats-officedocument.presentationml.slide+xml"/>
  <Override PartName="/ppt/slides/slide18.xml" ContentType="application/vnd.openxmlformats-officedocument.presentationml.slide+xml"/>
  <Override PartName="/ppt/slides/slide19.xml" ContentType="application/vnd.openxmlformats-officedocument.presentationml.slide+xml"/>
  <Override PartName="/ppt/slides/slide20.xml" ContentType="application/vnd.openxmlformats-officedocument.presentationml.slide+xml"/>
  <Override PartName="/ppt/slides/slide21.xml" ContentType="application/vnd.openxmlformats-officedocument.presentationml.slide+xml"/>
  <Override PartName="/ppt/slides/slide22.xml" ContentType="application/vnd.openxmlformats-officedocument.presentationml.slide+xml"/>
  <Override PartName="/ppt/slides/slide23.xml" ContentType="application/vnd.openxmlformats-officedocument.presentationml.slide+xml"/>
  <Override PartName="/ppt/slides/slide24.xml" ContentType="application/vnd.openxmlformats-officedocument.presentationml.slide+xml"/>
  <Override PartName="/ppt/slides/slide25.xml" ContentType="application/vnd.openxmlformats-officedocument.presentationml.slide+xml"/>
  <Override PartName="/ppt/slides/slide26.xml" ContentType="application/vnd.openxmlformats-officedocument.presentationml.slide+xml"/>
  <Override PartName="/ppt/slides/slide27.xml" ContentType="application/vnd.openxmlformats-officedocument.presentationml.slide+xml"/>
  <Override PartName="/ppt/slides/slide28.xml" ContentType="application/vnd.openxmlformats-officedocument.presentationml.slide+xml"/>
  <Override PartName="/ppt/slides/slide29.xml" ContentType="application/vnd.openxmlformats-officedocument.presentationml.slide+xml"/>
  <Override PartName="/ppt/slides/slide30.xml" ContentType="application/vnd.openxmlformats-officedocument.presentationml.slide+xml"/>
  <Override PartName="/ppt/slides/slide31.xml" ContentType="application/vnd.openxmlformats-officedocument.presentationml.slide+xml"/>
  <Override PartName="/ppt/slides/slide32.xml" ContentType="application/vnd.openxmlformats-officedocument.presentationml.slide+xml"/>
  <Override PartName="/ppt/slides/slide33.xml" ContentType="application/vnd.openxmlformats-officedocument.presentationml.slide+xml"/>
  <Override PartName="/ppt/slides/slide34.xml" ContentType="application/vnd.openxmlformats-officedocument.presentationml.slide+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Layouts/slideLayout9.xml" ContentType="application/vnd.openxmlformats-officedocument.presentationml.slideLayout+xml"/>
  <Override PartName="/ppt/slideLayouts/slideLayout10.xml" ContentType="application/vnd.openxmlformats-officedocument.presentationml.slideLayout+xml"/>
  <Override PartName="/ppt/slideLayouts/slideLayout11.xml" ContentType="application/vnd.openxmlformats-officedocument.presentationml.slideLayout+xml"/>
  <Override PartName="/ppt/slideLayouts/slideLayout12.xml" ContentType="application/vnd.openxmlformats-officedocument.presentationml.slideLayout+xml"/>
  <Override PartName="/ppt/slideLayouts/slideLayout13.xml" ContentType="application/vnd.openxmlformats-officedocument.presentationml.slideLayout+xml"/>
  <Override PartName="/ppt/slideLayouts/slideLayout14.xml" ContentType="application/vnd.openxmlformats-officedocument.presentationml.slideLayout+xml"/>
  <Override PartName="/ppt/slideLayouts/slideLayout15.xml" ContentType="application/vnd.openxmlformats-officedocument.presentationml.slideLayout+xml"/>
  <Override PartName="/ppt/slideLayouts/slideLayout16.xml" ContentType="application/vnd.openxmlformats-officedocument.presentationml.slideLayout+xml"/>
  <Override PartName="/ppt/charts/chart1.xml" ContentType="application/vnd.openxmlformats-officedocument.drawingml.chart+xml"/>
  <Override PartName="/ppt/charts/style1.xml" ContentType="application/vnd.ms-office.chartstyle+xml"/>
  <Override PartName="/ppt/charts/colors1.xml" ContentType="application/vnd.ms-office.chartcolorstyle+xml"/>
  <Override PartName="/ppt/charts/chart2.xml" ContentType="application/vnd.openxmlformats-officedocument.drawingml.chart+xml"/>
  <Override PartName="/ppt/charts/style2.xml" ContentType="application/vnd.ms-office.chartstyle+xml"/>
  <Override PartName="/ppt/charts/colors2.xml" ContentType="application/vnd.ms-office.chartcolorstyle+xml"/>
  <Override PartName="/ppt/charts/chart3.xml" ContentType="application/vnd.openxmlformats-officedocument.drawingml.chart+xml"/>
  <Override PartName="/ppt/charts/style3.xml" ContentType="application/vnd.ms-office.chartstyle+xml"/>
  <Override PartName="/ppt/charts/colors3.xml" ContentType="application/vnd.ms-office.chartcolorstyle+xml"/>
  <Override PartName="/ppt/charts/chart4.xml" ContentType="application/vnd.openxmlformats-officedocument.drawingml.chart+xml"/>
  <Override PartName="/ppt/charts/style4.xml" ContentType="application/vnd.ms-office.chartstyle+xml"/>
  <Override PartName="/ppt/charts/colors4.xml" ContentType="application/vnd.ms-office.chartcolorstyle+xml"/>
  <Override PartName="/ppt/changesInfos/changesInfo1.xml" ContentType="application/vnd.ms-powerpoint.changesinfo+xml"/>
  <Override PartName="/ppt/revisionInfo.xml" ContentType="application/vnd.ms-powerpoint.revisioninfo+xml"/>
  <Override PartName="/docProps/core.xml" ContentType="application/vnd.openxmlformats-package.core-properties+xml"/>
  <Override PartName="/docProps/app.xml" ContentType="application/vnd.openxmlformats-officedocument.extended-properties+xml"/>
</Types>
</file>

<file path=_rels/.rels><?xml version="1.0" encoding="UTF-8" standalone="yes"?>
<Relationships xmlns="http://schemas.openxmlformats.org/package/2006/relationships"><Relationship Id="rId3" Type="http://schemas.openxmlformats.org/package/2006/relationships/metadata/core-properties" Target="docProps/core.xml"/><Relationship Id="rId2" Type="http://schemas.openxmlformats.org/package/2006/relationships/metadata/thumbnail" Target="docProps/thumbnail.jpeg"/><Relationship Id="rId1" Type="http://schemas.openxmlformats.org/officeDocument/2006/relationships/officeDocument" Target="ppt/presentation.xml"/><Relationship Id="rId4" Type="http://schemas.openxmlformats.org/officeDocument/2006/relationships/extended-properties" Target="docProps/app.xml"/></Relationships>
</file>

<file path=ppt/presentation.xml><?xml version="1.0" encoding="utf-8"?>
<p:presentation xmlns:a="http://schemas.openxmlformats.org/drawingml/2006/main" xmlns:r="http://schemas.openxmlformats.org/officeDocument/2006/relationships" xmlns:p="http://schemas.openxmlformats.org/presentationml/2006/main" saveSubsetFonts="1">
  <p:sldMasterIdLst>
    <p:sldMasterId id="2147483677" r:id="rId1"/>
  </p:sldMasterIdLst>
  <p:sldIdLst>
    <p:sldId id="289" r:id="rId2"/>
    <p:sldId id="290" r:id="rId3"/>
    <p:sldId id="272" r:id="rId4"/>
    <p:sldId id="266" r:id="rId5"/>
    <p:sldId id="292" r:id="rId6"/>
    <p:sldId id="261" r:id="rId7"/>
    <p:sldId id="256" r:id="rId8"/>
    <p:sldId id="257" r:id="rId9"/>
    <p:sldId id="287" r:id="rId10"/>
    <p:sldId id="262" r:id="rId11"/>
    <p:sldId id="267" r:id="rId12"/>
    <p:sldId id="268" r:id="rId13"/>
    <p:sldId id="259" r:id="rId14"/>
    <p:sldId id="265" r:id="rId15"/>
    <p:sldId id="263" r:id="rId16"/>
    <p:sldId id="273" r:id="rId17"/>
    <p:sldId id="288" r:id="rId18"/>
    <p:sldId id="293" r:id="rId19"/>
    <p:sldId id="271" r:id="rId20"/>
    <p:sldId id="296" r:id="rId21"/>
    <p:sldId id="264" r:id="rId22"/>
    <p:sldId id="274" r:id="rId23"/>
    <p:sldId id="275" r:id="rId24"/>
    <p:sldId id="276" r:id="rId25"/>
    <p:sldId id="277" r:id="rId26"/>
    <p:sldId id="278" r:id="rId27"/>
    <p:sldId id="279" r:id="rId28"/>
    <p:sldId id="280" r:id="rId29"/>
    <p:sldId id="281" r:id="rId30"/>
    <p:sldId id="282" r:id="rId31"/>
    <p:sldId id="284" r:id="rId32"/>
    <p:sldId id="285" r:id="rId33"/>
    <p:sldId id="286" r:id="rId34"/>
    <p:sldId id="295" r:id="rId35"/>
  </p:sldIdLst>
  <p:sldSz cx="12192000" cy="6858000"/>
  <p:notesSz cx="6858000" cy="9144000"/>
  <p:defaultTextStyle>
    <a:defPPr>
      <a:defRPr lang="en-US"/>
    </a:defPPr>
    <a:lvl1pPr marL="0" algn="l" defTabSz="457200" rtl="0" eaLnBrk="1" latinLnBrk="0" hangingPunct="1">
      <a:defRPr sz="1800" kern="1200">
        <a:solidFill>
          <a:schemeClr val="tx1"/>
        </a:solidFill>
        <a:latin typeface="+mn-lt"/>
        <a:ea typeface="+mn-ea"/>
        <a:cs typeface="+mn-cs"/>
      </a:defRPr>
    </a:lvl1pPr>
    <a:lvl2pPr marL="457200" algn="l" defTabSz="457200" rtl="0" eaLnBrk="1" latinLnBrk="0" hangingPunct="1">
      <a:defRPr sz="1800" kern="1200">
        <a:solidFill>
          <a:schemeClr val="tx1"/>
        </a:solidFill>
        <a:latin typeface="+mn-lt"/>
        <a:ea typeface="+mn-ea"/>
        <a:cs typeface="+mn-cs"/>
      </a:defRPr>
    </a:lvl2pPr>
    <a:lvl3pPr marL="914400" algn="l" defTabSz="457200" rtl="0" eaLnBrk="1" latinLnBrk="0" hangingPunct="1">
      <a:defRPr sz="1800" kern="1200">
        <a:solidFill>
          <a:schemeClr val="tx1"/>
        </a:solidFill>
        <a:latin typeface="+mn-lt"/>
        <a:ea typeface="+mn-ea"/>
        <a:cs typeface="+mn-cs"/>
      </a:defRPr>
    </a:lvl3pPr>
    <a:lvl4pPr marL="1371600" algn="l" defTabSz="457200" rtl="0" eaLnBrk="1" latinLnBrk="0" hangingPunct="1">
      <a:defRPr sz="1800" kern="1200">
        <a:solidFill>
          <a:schemeClr val="tx1"/>
        </a:solidFill>
        <a:latin typeface="+mn-lt"/>
        <a:ea typeface="+mn-ea"/>
        <a:cs typeface="+mn-cs"/>
      </a:defRPr>
    </a:lvl4pPr>
    <a:lvl5pPr marL="1828800" algn="l" defTabSz="457200" rtl="0" eaLnBrk="1" latinLnBrk="0" hangingPunct="1">
      <a:defRPr sz="1800" kern="1200">
        <a:solidFill>
          <a:schemeClr val="tx1"/>
        </a:solidFill>
        <a:latin typeface="+mn-lt"/>
        <a:ea typeface="+mn-ea"/>
        <a:cs typeface="+mn-cs"/>
      </a:defRPr>
    </a:lvl5pPr>
    <a:lvl6pPr marL="2286000" algn="l" defTabSz="457200" rtl="0" eaLnBrk="1" latinLnBrk="0" hangingPunct="1">
      <a:defRPr sz="1800" kern="1200">
        <a:solidFill>
          <a:schemeClr val="tx1"/>
        </a:solidFill>
        <a:latin typeface="+mn-lt"/>
        <a:ea typeface="+mn-ea"/>
        <a:cs typeface="+mn-cs"/>
      </a:defRPr>
    </a:lvl6pPr>
    <a:lvl7pPr marL="2743200" algn="l" defTabSz="457200" rtl="0" eaLnBrk="1" latinLnBrk="0" hangingPunct="1">
      <a:defRPr sz="1800" kern="1200">
        <a:solidFill>
          <a:schemeClr val="tx1"/>
        </a:solidFill>
        <a:latin typeface="+mn-lt"/>
        <a:ea typeface="+mn-ea"/>
        <a:cs typeface="+mn-cs"/>
      </a:defRPr>
    </a:lvl7pPr>
    <a:lvl8pPr marL="3200400" algn="l" defTabSz="457200" rtl="0" eaLnBrk="1" latinLnBrk="0" hangingPunct="1">
      <a:defRPr sz="1800" kern="1200">
        <a:solidFill>
          <a:schemeClr val="tx1"/>
        </a:solidFill>
        <a:latin typeface="+mn-lt"/>
        <a:ea typeface="+mn-ea"/>
        <a:cs typeface="+mn-cs"/>
      </a:defRPr>
    </a:lvl8pPr>
    <a:lvl9pPr marL="3657600" algn="l" defTabSz="457200" rtl="0" eaLnBrk="1" latinLnBrk="0" hangingPunct="1">
      <a:defRPr sz="1800" kern="1200">
        <a:solidFill>
          <a:schemeClr val="tx1"/>
        </a:solidFill>
        <a:latin typeface="+mn-lt"/>
        <a:ea typeface="+mn-ea"/>
        <a:cs typeface="+mn-cs"/>
      </a:defRPr>
    </a:lvl9pPr>
  </p:defaultTextStyle>
  <p:extLst>
    <p:ext uri="{EFAFB233-063F-42B5-8137-9DF3F51BA10A}">
      <p15:sldGuideLst xmlns:p15="http://schemas.microsoft.com/office/powerpoint/2012/main"/>
    </p:ext>
  </p:extLst>
</p:presentation>
</file>

<file path=ppt/presProps.xml><?xml version="1.0" encoding="utf-8"?>
<p:presentationPr xmlns:a="http://schemas.openxmlformats.org/drawingml/2006/main" xmlns:r="http://schemas.openxmlformats.org/officeDocument/2006/relationships" xmlns:p="http://schemas.openxmlformats.org/presentationml/2006/main">
  <p:showPr showNarration="1">
    <p:present/>
    <p:sldAll/>
    <p:penClr>
      <a:prstClr val="red"/>
    </p:penClr>
    <p:extLst>
      <p:ext uri="{EC167BDD-8182-4AB7-AECC-EB403E3ABB37}">
        <p14:laserClr xmlns:p14="http://schemas.microsoft.com/office/powerpoint/2010/main">
          <a:srgbClr val="FF0000"/>
        </p14:laserClr>
      </p:ext>
      <p:ext uri="{2FDB2607-1784-4EEB-B798-7EB5836EED8A}">
        <p14:showMediaCtrls xmlns:p14="http://schemas.microsoft.com/office/powerpoint/2010/main" val="1"/>
      </p:ext>
    </p:extLst>
  </p:showPr>
  <p:extLst>
    <p:ext uri="{E76CE94A-603C-4142-B9EB-6D1370010A27}">
      <p14:discardImageEditData xmlns:p14="http://schemas.microsoft.com/office/powerpoint/2010/main" val="0"/>
    </p:ext>
    <p:ext uri="{D31A062A-798A-4329-ABDD-BBA856620510}">
      <p14:defaultImageDpi xmlns:p14="http://schemas.microsoft.com/office/powerpoint/2010/main" val="220"/>
    </p:ext>
    <p:ext uri="{FD5EFAAD-0ECE-453E-9831-46B23BE46B34}">
      <p15:chartTrackingRefBased xmlns:p15="http://schemas.microsoft.com/office/powerpoint/2012/main" val="1"/>
    </p:ext>
  </p:extLst>
</p:presentationPr>
</file>

<file path=ppt/revisionInfo.xml><?xml version="1.0" encoding="utf-8"?>
<p1510:revInfo xmlns:a="http://schemas.openxmlformats.org/drawingml/2006/main" xmlns:r="http://schemas.openxmlformats.org/officeDocument/2006/relationships" xmlns:p1510="http://schemas.microsoft.com/office/powerpoint/2015/10/main">
  <p1510:revLst>
    <p1510:client id="{92DFD7FD-C3DD-4EBB-BA69-898AF8F30730}" v="7" dt="2021-07-23T19:35:17.423"/>
  </p1510:revLst>
</p1510:revInfo>
</file>

<file path=ppt/tableStyles.xml><?xml version="1.0" encoding="utf-8"?>
<a:tblStyleLst xmlns:a="http://schemas.openxmlformats.org/drawingml/2006/main" def="{5C22544A-7EE6-4342-B048-85BDC9FD1C3A}"/>
</file>

<file path=ppt/viewProps.xml><?xml version="1.0" encoding="utf-8"?>
<p:viewPr xmlns:a="http://schemas.openxmlformats.org/drawingml/2006/main" xmlns:r="http://schemas.openxmlformats.org/officeDocument/2006/relationships" xmlns:p="http://schemas.openxmlformats.org/presentationml/2006/main" lastView="sldThumbnailView">
  <p:normalViewPr horzBarState="maximized">
    <p:restoredLeft sz="16996" autoAdjust="0"/>
    <p:restoredTop sz="94660"/>
  </p:normalViewPr>
  <p:slideViewPr>
    <p:cSldViewPr snapToGrid="0">
      <p:cViewPr varScale="1">
        <p:scale>
          <a:sx n="67" d="100"/>
          <a:sy n="67" d="100"/>
        </p:scale>
        <p:origin x="568" y="44"/>
      </p:cViewPr>
      <p:guideLst/>
    </p:cSldViewPr>
  </p:slideViewPr>
  <p:notesTextViewPr>
    <p:cViewPr>
      <p:scale>
        <a:sx n="1" d="1"/>
        <a:sy n="1" d="1"/>
      </p:scale>
      <p:origin x="0" y="0"/>
    </p:cViewPr>
  </p:notesTextViewPr>
  <p:gridSpacing cx="76200" cy="76200"/>
</p:viewPr>
</file>

<file path=ppt/_rels/presentation.xml.rels><?xml version="1.0" encoding="UTF-8" standalone="yes"?>
<Relationships xmlns="http://schemas.openxmlformats.org/package/2006/relationships"><Relationship Id="rId8" Type="http://schemas.openxmlformats.org/officeDocument/2006/relationships/slide" Target="slides/slide7.xml"/><Relationship Id="rId13" Type="http://schemas.openxmlformats.org/officeDocument/2006/relationships/slide" Target="slides/slide12.xml"/><Relationship Id="rId18" Type="http://schemas.openxmlformats.org/officeDocument/2006/relationships/slide" Target="slides/slide17.xml"/><Relationship Id="rId26" Type="http://schemas.openxmlformats.org/officeDocument/2006/relationships/slide" Target="slides/slide25.xml"/><Relationship Id="rId39" Type="http://schemas.openxmlformats.org/officeDocument/2006/relationships/tableStyles" Target="tableStyles.xml"/><Relationship Id="rId3" Type="http://schemas.openxmlformats.org/officeDocument/2006/relationships/slide" Target="slides/slide2.xml"/><Relationship Id="rId21" Type="http://schemas.openxmlformats.org/officeDocument/2006/relationships/slide" Target="slides/slide20.xml"/><Relationship Id="rId34" Type="http://schemas.openxmlformats.org/officeDocument/2006/relationships/slide" Target="slides/slide33.xml"/><Relationship Id="rId7" Type="http://schemas.openxmlformats.org/officeDocument/2006/relationships/slide" Target="slides/slide6.xml"/><Relationship Id="rId12" Type="http://schemas.openxmlformats.org/officeDocument/2006/relationships/slide" Target="slides/slide11.xml"/><Relationship Id="rId17" Type="http://schemas.openxmlformats.org/officeDocument/2006/relationships/slide" Target="slides/slide16.xml"/><Relationship Id="rId25" Type="http://schemas.openxmlformats.org/officeDocument/2006/relationships/slide" Target="slides/slide24.xml"/><Relationship Id="rId33" Type="http://schemas.openxmlformats.org/officeDocument/2006/relationships/slide" Target="slides/slide32.xml"/><Relationship Id="rId38" Type="http://schemas.openxmlformats.org/officeDocument/2006/relationships/theme" Target="theme/theme1.xml"/><Relationship Id="rId2" Type="http://schemas.openxmlformats.org/officeDocument/2006/relationships/slide" Target="slides/slide1.xml"/><Relationship Id="rId16" Type="http://schemas.openxmlformats.org/officeDocument/2006/relationships/slide" Target="slides/slide15.xml"/><Relationship Id="rId20" Type="http://schemas.openxmlformats.org/officeDocument/2006/relationships/slide" Target="slides/slide19.xml"/><Relationship Id="rId29" Type="http://schemas.openxmlformats.org/officeDocument/2006/relationships/slide" Target="slides/slide28.xml"/><Relationship Id="rId41" Type="http://schemas.microsoft.com/office/2015/10/relationships/revisionInfo" Target="revisionInfo.xml"/><Relationship Id="rId1" Type="http://schemas.openxmlformats.org/officeDocument/2006/relationships/slideMaster" Target="slideMasters/slideMaster1.xml"/><Relationship Id="rId6" Type="http://schemas.openxmlformats.org/officeDocument/2006/relationships/slide" Target="slides/slide5.xml"/><Relationship Id="rId11" Type="http://schemas.openxmlformats.org/officeDocument/2006/relationships/slide" Target="slides/slide10.xml"/><Relationship Id="rId24" Type="http://schemas.openxmlformats.org/officeDocument/2006/relationships/slide" Target="slides/slide23.xml"/><Relationship Id="rId32" Type="http://schemas.openxmlformats.org/officeDocument/2006/relationships/slide" Target="slides/slide31.xml"/><Relationship Id="rId37" Type="http://schemas.openxmlformats.org/officeDocument/2006/relationships/viewProps" Target="viewProps.xml"/><Relationship Id="rId40" Type="http://schemas.microsoft.com/office/2016/11/relationships/changesInfo" Target="changesInfos/changesInfo1.xml"/><Relationship Id="rId5" Type="http://schemas.openxmlformats.org/officeDocument/2006/relationships/slide" Target="slides/slide4.xml"/><Relationship Id="rId15" Type="http://schemas.openxmlformats.org/officeDocument/2006/relationships/slide" Target="slides/slide14.xml"/><Relationship Id="rId23" Type="http://schemas.openxmlformats.org/officeDocument/2006/relationships/slide" Target="slides/slide22.xml"/><Relationship Id="rId28" Type="http://schemas.openxmlformats.org/officeDocument/2006/relationships/slide" Target="slides/slide27.xml"/><Relationship Id="rId36" Type="http://schemas.openxmlformats.org/officeDocument/2006/relationships/presProps" Target="presProps.xml"/><Relationship Id="rId10" Type="http://schemas.openxmlformats.org/officeDocument/2006/relationships/slide" Target="slides/slide9.xml"/><Relationship Id="rId19" Type="http://schemas.openxmlformats.org/officeDocument/2006/relationships/slide" Target="slides/slide18.xml"/><Relationship Id="rId31" Type="http://schemas.openxmlformats.org/officeDocument/2006/relationships/slide" Target="slides/slide30.xml"/><Relationship Id="rId4" Type="http://schemas.openxmlformats.org/officeDocument/2006/relationships/slide" Target="slides/slide3.xml"/><Relationship Id="rId9" Type="http://schemas.openxmlformats.org/officeDocument/2006/relationships/slide" Target="slides/slide8.xml"/><Relationship Id="rId14" Type="http://schemas.openxmlformats.org/officeDocument/2006/relationships/slide" Target="slides/slide13.xml"/><Relationship Id="rId22" Type="http://schemas.openxmlformats.org/officeDocument/2006/relationships/slide" Target="slides/slide21.xml"/><Relationship Id="rId27" Type="http://schemas.openxmlformats.org/officeDocument/2006/relationships/slide" Target="slides/slide26.xml"/><Relationship Id="rId30" Type="http://schemas.openxmlformats.org/officeDocument/2006/relationships/slide" Target="slides/slide29.xml"/><Relationship Id="rId35" Type="http://schemas.openxmlformats.org/officeDocument/2006/relationships/slide" Target="slides/slide34.xml"/></Relationships>
</file>

<file path=ppt/changesInfos/changesInfo1.xml><?xml version="1.0" encoding="utf-8"?>
<pc:chgInfo xmlns:a="http://schemas.openxmlformats.org/drawingml/2006/main" xmlns:r="http://schemas.openxmlformats.org/officeDocument/2006/relationships" xmlns:ac="http://schemas.microsoft.com/office/drawing/2013/main/command" xmlns:pc="http://schemas.microsoft.com/office/powerpoint/2013/main/command">
  <pc:docChgLst>
    <pc:chgData name="Soomin Lee" userId="0aa481cfdcf493d8" providerId="LiveId" clId="{92DFD7FD-C3DD-4EBB-BA69-898AF8F30730}"/>
    <pc:docChg chg="undo custSel addSld delSld modSld sldOrd">
      <pc:chgData name="Soomin Lee" userId="0aa481cfdcf493d8" providerId="LiveId" clId="{92DFD7FD-C3DD-4EBB-BA69-898AF8F30730}" dt="2021-07-24T17:01:49.573" v="683" actId="47"/>
      <pc:docMkLst>
        <pc:docMk/>
      </pc:docMkLst>
      <pc:sldChg chg="modSp mod">
        <pc:chgData name="Soomin Lee" userId="0aa481cfdcf493d8" providerId="LiveId" clId="{92DFD7FD-C3DD-4EBB-BA69-898AF8F30730}" dt="2021-07-24T16:35:52.130" v="681" actId="20577"/>
        <pc:sldMkLst>
          <pc:docMk/>
          <pc:sldMk cId="2232292128" sldId="285"/>
        </pc:sldMkLst>
        <pc:spChg chg="mod">
          <ac:chgData name="Soomin Lee" userId="0aa481cfdcf493d8" providerId="LiveId" clId="{92DFD7FD-C3DD-4EBB-BA69-898AF8F30730}" dt="2021-07-24T16:35:52.130" v="681" actId="20577"/>
          <ac:spMkLst>
            <pc:docMk/>
            <pc:sldMk cId="2232292128" sldId="285"/>
            <ac:spMk id="3" creationId="{00000000-0000-0000-0000-000000000000}"/>
          </ac:spMkLst>
        </pc:spChg>
      </pc:sldChg>
      <pc:sldChg chg="addSp delSp modSp new mod ord modClrScheme chgLayout">
        <pc:chgData name="Soomin Lee" userId="0aa481cfdcf493d8" providerId="LiveId" clId="{92DFD7FD-C3DD-4EBB-BA69-898AF8F30730}" dt="2021-07-23T18:44:28.145" v="209" actId="255"/>
        <pc:sldMkLst>
          <pc:docMk/>
          <pc:sldMk cId="211466897" sldId="289"/>
        </pc:sldMkLst>
        <pc:spChg chg="del">
          <ac:chgData name="Soomin Lee" userId="0aa481cfdcf493d8" providerId="LiveId" clId="{92DFD7FD-C3DD-4EBB-BA69-898AF8F30730}" dt="2021-07-23T18:41:14.535" v="3" actId="478"/>
          <ac:spMkLst>
            <pc:docMk/>
            <pc:sldMk cId="211466897" sldId="289"/>
            <ac:spMk id="2" creationId="{CA07B46E-E67B-4896-A29D-FF69488FD472}"/>
          </ac:spMkLst>
        </pc:spChg>
        <pc:spChg chg="del">
          <ac:chgData name="Soomin Lee" userId="0aa481cfdcf493d8" providerId="LiveId" clId="{92DFD7FD-C3DD-4EBB-BA69-898AF8F30730}" dt="2021-07-23T18:41:19.539" v="4" actId="478"/>
          <ac:spMkLst>
            <pc:docMk/>
            <pc:sldMk cId="211466897" sldId="289"/>
            <ac:spMk id="3" creationId="{B9C8F6F3-8344-43BD-8D1B-25694143D1BC}"/>
          </ac:spMkLst>
        </pc:spChg>
        <pc:spChg chg="add mod">
          <ac:chgData name="Soomin Lee" userId="0aa481cfdcf493d8" providerId="LiveId" clId="{92DFD7FD-C3DD-4EBB-BA69-898AF8F30730}" dt="2021-07-23T18:44:28.145" v="209" actId="255"/>
          <ac:spMkLst>
            <pc:docMk/>
            <pc:sldMk cId="211466897" sldId="289"/>
            <ac:spMk id="4" creationId="{BA25932D-3F56-4CAF-97EE-7072F15B67B2}"/>
          </ac:spMkLst>
        </pc:spChg>
        <pc:spChg chg="add mod">
          <ac:chgData name="Soomin Lee" userId="0aa481cfdcf493d8" providerId="LiveId" clId="{92DFD7FD-C3DD-4EBB-BA69-898AF8F30730}" dt="2021-07-23T18:44:11.348" v="208" actId="122"/>
          <ac:spMkLst>
            <pc:docMk/>
            <pc:sldMk cId="211466897" sldId="289"/>
            <ac:spMk id="5" creationId="{29DAA489-CF8F-4036-B3D0-C82595C3CD25}"/>
          </ac:spMkLst>
        </pc:spChg>
        <pc:spChg chg="add del mod">
          <ac:chgData name="Soomin Lee" userId="0aa481cfdcf493d8" providerId="LiveId" clId="{92DFD7FD-C3DD-4EBB-BA69-898AF8F30730}" dt="2021-07-23T18:43:42.307" v="195"/>
          <ac:spMkLst>
            <pc:docMk/>
            <pc:sldMk cId="211466897" sldId="289"/>
            <ac:spMk id="6" creationId="{54CEFB36-9437-40AA-ACF2-DF58819D13F0}"/>
          </ac:spMkLst>
        </pc:spChg>
      </pc:sldChg>
      <pc:sldChg chg="modSp new mod">
        <pc:chgData name="Soomin Lee" userId="0aa481cfdcf493d8" providerId="LiveId" clId="{92DFD7FD-C3DD-4EBB-BA69-898AF8F30730}" dt="2021-07-23T18:45:03.767" v="264" actId="20577"/>
        <pc:sldMkLst>
          <pc:docMk/>
          <pc:sldMk cId="3024634358" sldId="290"/>
        </pc:sldMkLst>
        <pc:spChg chg="mod">
          <ac:chgData name="Soomin Lee" userId="0aa481cfdcf493d8" providerId="LiveId" clId="{92DFD7FD-C3DD-4EBB-BA69-898AF8F30730}" dt="2021-07-23T18:44:55.149" v="218" actId="20577"/>
          <ac:spMkLst>
            <pc:docMk/>
            <pc:sldMk cId="3024634358" sldId="290"/>
            <ac:spMk id="2" creationId="{11262675-9F88-419F-A248-1D945B8560C9}"/>
          </ac:spMkLst>
        </pc:spChg>
        <pc:spChg chg="mod">
          <ac:chgData name="Soomin Lee" userId="0aa481cfdcf493d8" providerId="LiveId" clId="{92DFD7FD-C3DD-4EBB-BA69-898AF8F30730}" dt="2021-07-23T18:45:03.767" v="264" actId="20577"/>
          <ac:spMkLst>
            <pc:docMk/>
            <pc:sldMk cId="3024634358" sldId="290"/>
            <ac:spMk id="3" creationId="{16B4B93A-01A4-4BD9-B2EA-1609A7B76EB5}"/>
          </ac:spMkLst>
        </pc:spChg>
      </pc:sldChg>
      <pc:sldChg chg="add del">
        <pc:chgData name="Soomin Lee" userId="0aa481cfdcf493d8" providerId="LiveId" clId="{92DFD7FD-C3DD-4EBB-BA69-898AF8F30730}" dt="2021-07-23T18:54:17.307" v="266" actId="2696"/>
        <pc:sldMkLst>
          <pc:docMk/>
          <pc:sldMk cId="3426861148" sldId="291"/>
        </pc:sldMkLst>
      </pc:sldChg>
      <pc:sldChg chg="modSp add del mod">
        <pc:chgData name="Soomin Lee" userId="0aa481cfdcf493d8" providerId="LiveId" clId="{92DFD7FD-C3DD-4EBB-BA69-898AF8F30730}" dt="2021-07-24T15:17:18.131" v="581" actId="2696"/>
        <pc:sldMkLst>
          <pc:docMk/>
          <pc:sldMk cId="3660852801" sldId="291"/>
        </pc:sldMkLst>
        <pc:spChg chg="mod">
          <ac:chgData name="Soomin Lee" userId="0aa481cfdcf493d8" providerId="LiveId" clId="{92DFD7FD-C3DD-4EBB-BA69-898AF8F30730}" dt="2021-07-23T18:58:19.412" v="286" actId="20577"/>
          <ac:spMkLst>
            <pc:docMk/>
            <pc:sldMk cId="3660852801" sldId="291"/>
            <ac:spMk id="2" creationId="{11262675-9F88-419F-A248-1D945B8560C9}"/>
          </ac:spMkLst>
        </pc:spChg>
        <pc:spChg chg="mod">
          <ac:chgData name="Soomin Lee" userId="0aa481cfdcf493d8" providerId="LiveId" clId="{92DFD7FD-C3DD-4EBB-BA69-898AF8F30730}" dt="2021-07-23T19:33:15.611" v="569" actId="20577"/>
          <ac:spMkLst>
            <pc:docMk/>
            <pc:sldMk cId="3660852801" sldId="291"/>
            <ac:spMk id="3" creationId="{16B4B93A-01A4-4BD9-B2EA-1609A7B76EB5}"/>
          </ac:spMkLst>
        </pc:spChg>
      </pc:sldChg>
      <pc:sldChg chg="modSp add mod">
        <pc:chgData name="Soomin Lee" userId="0aa481cfdcf493d8" providerId="LiveId" clId="{92DFD7FD-C3DD-4EBB-BA69-898AF8F30730}" dt="2021-07-23T19:23:48.711" v="344" actId="20577"/>
        <pc:sldMkLst>
          <pc:docMk/>
          <pc:sldMk cId="2804528768" sldId="292"/>
        </pc:sldMkLst>
        <pc:spChg chg="mod">
          <ac:chgData name="Soomin Lee" userId="0aa481cfdcf493d8" providerId="LiveId" clId="{92DFD7FD-C3DD-4EBB-BA69-898AF8F30730}" dt="2021-07-23T19:23:30.283" v="302" actId="20577"/>
          <ac:spMkLst>
            <pc:docMk/>
            <pc:sldMk cId="2804528768" sldId="292"/>
            <ac:spMk id="2" creationId="{11262675-9F88-419F-A248-1D945B8560C9}"/>
          </ac:spMkLst>
        </pc:spChg>
        <pc:spChg chg="mod">
          <ac:chgData name="Soomin Lee" userId="0aa481cfdcf493d8" providerId="LiveId" clId="{92DFD7FD-C3DD-4EBB-BA69-898AF8F30730}" dt="2021-07-23T19:23:48.711" v="344" actId="20577"/>
          <ac:spMkLst>
            <pc:docMk/>
            <pc:sldMk cId="2804528768" sldId="292"/>
            <ac:spMk id="3" creationId="{16B4B93A-01A4-4BD9-B2EA-1609A7B76EB5}"/>
          </ac:spMkLst>
        </pc:spChg>
      </pc:sldChg>
      <pc:sldChg chg="modSp add mod ord">
        <pc:chgData name="Soomin Lee" userId="0aa481cfdcf493d8" providerId="LiveId" clId="{92DFD7FD-C3DD-4EBB-BA69-898AF8F30730}" dt="2021-07-24T15:42:25.818" v="609" actId="20577"/>
        <pc:sldMkLst>
          <pc:docMk/>
          <pc:sldMk cId="139133878" sldId="293"/>
        </pc:sldMkLst>
        <pc:spChg chg="mod">
          <ac:chgData name="Soomin Lee" userId="0aa481cfdcf493d8" providerId="LiveId" clId="{92DFD7FD-C3DD-4EBB-BA69-898AF8F30730}" dt="2021-07-23T19:24:49.257" v="362" actId="20577"/>
          <ac:spMkLst>
            <pc:docMk/>
            <pc:sldMk cId="139133878" sldId="293"/>
            <ac:spMk id="2" creationId="{11262675-9F88-419F-A248-1D945B8560C9}"/>
          </ac:spMkLst>
        </pc:spChg>
        <pc:spChg chg="mod">
          <ac:chgData name="Soomin Lee" userId="0aa481cfdcf493d8" providerId="LiveId" clId="{92DFD7FD-C3DD-4EBB-BA69-898AF8F30730}" dt="2021-07-24T15:42:25.818" v="609" actId="20577"/>
          <ac:spMkLst>
            <pc:docMk/>
            <pc:sldMk cId="139133878" sldId="293"/>
            <ac:spMk id="3" creationId="{16B4B93A-01A4-4BD9-B2EA-1609A7B76EB5}"/>
          </ac:spMkLst>
        </pc:spChg>
      </pc:sldChg>
      <pc:sldChg chg="addSp delSp modSp add del mod ord">
        <pc:chgData name="Soomin Lee" userId="0aa481cfdcf493d8" providerId="LiveId" clId="{92DFD7FD-C3DD-4EBB-BA69-898AF8F30730}" dt="2021-07-24T17:01:44.191" v="682" actId="47"/>
        <pc:sldMkLst>
          <pc:docMk/>
          <pc:sldMk cId="3555893269" sldId="294"/>
        </pc:sldMkLst>
        <pc:spChg chg="add del mod">
          <ac:chgData name="Soomin Lee" userId="0aa481cfdcf493d8" providerId="LiveId" clId="{92DFD7FD-C3DD-4EBB-BA69-898AF8F30730}" dt="2021-07-23T19:32:30.375" v="493" actId="478"/>
          <ac:spMkLst>
            <pc:docMk/>
            <pc:sldMk cId="3555893269" sldId="294"/>
            <ac:spMk id="3" creationId="{BE6D9747-EFFE-479B-BC0B-1BE6EBFE52A8}"/>
          </ac:spMkLst>
        </pc:spChg>
        <pc:spChg chg="del">
          <ac:chgData name="Soomin Lee" userId="0aa481cfdcf493d8" providerId="LiveId" clId="{92DFD7FD-C3DD-4EBB-BA69-898AF8F30730}" dt="2021-07-23T19:32:28.901" v="492" actId="478"/>
          <ac:spMkLst>
            <pc:docMk/>
            <pc:sldMk cId="3555893269" sldId="294"/>
            <ac:spMk id="5" creationId="{29DAA489-CF8F-4036-B3D0-C82595C3CD25}"/>
          </ac:spMkLst>
        </pc:spChg>
      </pc:sldChg>
      <pc:sldChg chg="add">
        <pc:chgData name="Soomin Lee" userId="0aa481cfdcf493d8" providerId="LiveId" clId="{92DFD7FD-C3DD-4EBB-BA69-898AF8F30730}" dt="2021-07-23T19:35:17.421" v="570"/>
        <pc:sldMkLst>
          <pc:docMk/>
          <pc:sldMk cId="3522392446" sldId="295"/>
        </pc:sldMkLst>
      </pc:sldChg>
      <pc:sldChg chg="addSp delSp modSp add mod">
        <pc:chgData name="Soomin Lee" userId="0aa481cfdcf493d8" providerId="LiveId" clId="{92DFD7FD-C3DD-4EBB-BA69-898AF8F30730}" dt="2021-07-24T15:42:26.363" v="610" actId="403"/>
        <pc:sldMkLst>
          <pc:docMk/>
          <pc:sldMk cId="1436784804" sldId="296"/>
        </pc:sldMkLst>
        <pc:spChg chg="mod">
          <ac:chgData name="Soomin Lee" userId="0aa481cfdcf493d8" providerId="LiveId" clId="{92DFD7FD-C3DD-4EBB-BA69-898AF8F30730}" dt="2021-07-24T15:42:26.363" v="610" actId="403"/>
          <ac:spMkLst>
            <pc:docMk/>
            <pc:sldMk cId="1436784804" sldId="296"/>
            <ac:spMk id="2" creationId="{00000000-0000-0000-0000-000000000000}"/>
          </ac:spMkLst>
        </pc:spChg>
        <pc:spChg chg="del mod">
          <ac:chgData name="Soomin Lee" userId="0aa481cfdcf493d8" providerId="LiveId" clId="{92DFD7FD-C3DD-4EBB-BA69-898AF8F30730}" dt="2021-07-24T15:23:14.245" v="597" actId="478"/>
          <ac:spMkLst>
            <pc:docMk/>
            <pc:sldMk cId="1436784804" sldId="296"/>
            <ac:spMk id="3" creationId="{00000000-0000-0000-0000-000000000000}"/>
          </ac:spMkLst>
        </pc:spChg>
        <pc:spChg chg="add del mod">
          <ac:chgData name="Soomin Lee" userId="0aa481cfdcf493d8" providerId="LiveId" clId="{92DFD7FD-C3DD-4EBB-BA69-898AF8F30730}" dt="2021-07-24T15:23:17.205" v="598" actId="478"/>
          <ac:spMkLst>
            <pc:docMk/>
            <pc:sldMk cId="1436784804" sldId="296"/>
            <ac:spMk id="5" creationId="{7E85631C-98D1-4A84-B590-B155EB7A369B}"/>
          </ac:spMkLst>
        </pc:spChg>
      </pc:sldChg>
      <pc:sldChg chg="modSp add del mod">
        <pc:chgData name="Soomin Lee" userId="0aa481cfdcf493d8" providerId="LiveId" clId="{92DFD7FD-C3DD-4EBB-BA69-898AF8F30730}" dt="2021-07-24T17:01:49.573" v="683" actId="47"/>
        <pc:sldMkLst>
          <pc:docMk/>
          <pc:sldMk cId="2805773377" sldId="297"/>
        </pc:sldMkLst>
        <pc:spChg chg="mod">
          <ac:chgData name="Soomin Lee" userId="0aa481cfdcf493d8" providerId="LiveId" clId="{92DFD7FD-C3DD-4EBB-BA69-898AF8F30730}" dt="2021-07-24T15:55:21.279" v="667" actId="403"/>
          <ac:spMkLst>
            <pc:docMk/>
            <pc:sldMk cId="2805773377" sldId="297"/>
            <ac:spMk id="2" creationId="{00000000-0000-0000-0000-000000000000}"/>
          </ac:spMkLst>
        </pc:spChg>
      </pc:sldChg>
    </pc:docChg>
  </pc:docChgLst>
</pc:chgInfo>
</file>

<file path=ppt/charts/_rels/chart1.xml.rels><?xml version="1.0" encoding="UTF-8" standalone="yes"?>
<Relationships xmlns="http://schemas.openxmlformats.org/package/2006/relationships"><Relationship Id="rId3" Type="http://schemas.openxmlformats.org/officeDocument/2006/relationships/package" Target="../embeddings/Microsoft_Excel_Worksheet.xlsx"/><Relationship Id="rId2" Type="http://schemas.microsoft.com/office/2011/relationships/chartColorStyle" Target="colors1.xml"/><Relationship Id="rId1" Type="http://schemas.microsoft.com/office/2011/relationships/chartStyle" Target="style1.xml"/></Relationships>
</file>

<file path=ppt/charts/_rels/chart2.xml.rels><?xml version="1.0" encoding="UTF-8" standalone="yes"?>
<Relationships xmlns="http://schemas.openxmlformats.org/package/2006/relationships"><Relationship Id="rId3" Type="http://schemas.openxmlformats.org/officeDocument/2006/relationships/package" Target="../embeddings/Microsoft_Excel_Worksheet1.xlsx"/><Relationship Id="rId2" Type="http://schemas.microsoft.com/office/2011/relationships/chartColorStyle" Target="colors2.xml"/><Relationship Id="rId1" Type="http://schemas.microsoft.com/office/2011/relationships/chartStyle" Target="style2.xml"/></Relationships>
</file>

<file path=ppt/charts/_rels/chart3.xml.rels><?xml version="1.0" encoding="UTF-8" standalone="yes"?>
<Relationships xmlns="http://schemas.openxmlformats.org/package/2006/relationships"><Relationship Id="rId3" Type="http://schemas.openxmlformats.org/officeDocument/2006/relationships/package" Target="../embeddings/Microsoft_Excel_Worksheet2.xlsx"/><Relationship Id="rId2" Type="http://schemas.microsoft.com/office/2011/relationships/chartColorStyle" Target="colors3.xml"/><Relationship Id="rId1" Type="http://schemas.microsoft.com/office/2011/relationships/chartStyle" Target="style3.xml"/></Relationships>
</file>

<file path=ppt/charts/_rels/chart4.xml.rels><?xml version="1.0" encoding="UTF-8" standalone="yes"?>
<Relationships xmlns="http://schemas.openxmlformats.org/package/2006/relationships"><Relationship Id="rId3" Type="http://schemas.openxmlformats.org/officeDocument/2006/relationships/package" Target="../embeddings/Microsoft_Excel_Worksheet3.xlsx"/><Relationship Id="rId2" Type="http://schemas.microsoft.com/office/2011/relationships/chartColorStyle" Target="colors4.xml"/><Relationship Id="rId1" Type="http://schemas.microsoft.com/office/2011/relationships/chartStyle" Target="style4.xml"/></Relationships>
</file>

<file path=ppt/charts/chart1.xml><?xml version="1.0" encoding="utf-8"?>
<c:chartSpace xmlns:c="http://schemas.openxmlformats.org/drawingml/2006/chart" xmlns:a="http://schemas.openxmlformats.org/drawingml/2006/main" xmlns:r="http://schemas.openxmlformats.org/officeDocument/2006/relationships" xmlns:c16r2="http://schemas.microsoft.com/office/drawing/2015/06/chart">
  <c:date1904 val="0"/>
  <c:lang val="en-US"/>
  <c:roundedCorners val="0"/>
  <mc:AlternateContent xmlns:mc="http://schemas.openxmlformats.org/markup-compatibility/2006">
    <mc:Choice xmlns:c14="http://schemas.microsoft.com/office/drawing/2007/8/2/chart" Requires="c14">
      <c14:style val="102"/>
    </mc:Choice>
    <mc:Fallback>
      <c:style val="2"/>
    </mc:Fallback>
  </mc:AlternateContent>
  <c:chart>
    <c:title>
      <c:overlay val="0"/>
      <c:spPr>
        <a:noFill/>
        <a:ln>
          <a:noFill/>
        </a:ln>
        <a:effectLst/>
      </c:spPr>
      <c:txPr>
        <a:bodyPr rot="0" spcFirstLastPara="1" vertOverflow="ellipsis" vert="horz" wrap="square" anchor="ctr" anchorCtr="1"/>
        <a:lstStyle/>
        <a:p>
          <a:pPr>
            <a:defRPr sz="1862" b="0" i="0" u="none" strike="noStrike" kern="1200" spc="0" baseline="0">
              <a:solidFill>
                <a:schemeClr val="tx1">
                  <a:lumMod val="65000"/>
                  <a:lumOff val="35000"/>
                </a:schemeClr>
              </a:solidFill>
              <a:latin typeface="+mn-lt"/>
              <a:ea typeface="+mn-ea"/>
              <a:cs typeface="+mn-cs"/>
            </a:defRPr>
          </a:pPr>
          <a:endParaRPr lang="en-US"/>
        </a:p>
      </c:txPr>
    </c:title>
    <c:autoTitleDeleted val="0"/>
    <c:plotArea>
      <c:layout/>
      <c:pieChart>
        <c:varyColors val="1"/>
        <c:ser>
          <c:idx val="0"/>
          <c:order val="0"/>
          <c:tx>
            <c:strRef>
              <c:f>Sheet1!$B$1</c:f>
              <c:strCache>
                <c:ptCount val="1"/>
                <c:pt idx="0">
                  <c:v>US Population</c:v>
                </c:pt>
              </c:strCache>
            </c:strRef>
          </c:tx>
          <c:dPt>
            <c:idx val="0"/>
            <c:bubble3D val="0"/>
            <c:spPr>
              <a:solidFill>
                <a:srgbClr val="00B0F0"/>
              </a:solidFill>
              <a:ln w="19050">
                <a:solidFill>
                  <a:schemeClr val="lt1"/>
                </a:solidFill>
              </a:ln>
              <a:effectLst/>
            </c:spPr>
            <c:extLst>
              <c:ext xmlns:c16="http://schemas.microsoft.com/office/drawing/2014/chart" uri="{C3380CC4-5D6E-409C-BE32-E72D297353CC}">
                <c16:uniqueId val="{00000001-DB24-41D8-8DC8-80E2534C9B9C}"/>
              </c:ext>
            </c:extLst>
          </c:dPt>
          <c:dPt>
            <c:idx val="1"/>
            <c:bubble3D val="0"/>
            <c:spPr>
              <a:solidFill>
                <a:schemeClr val="accent2"/>
              </a:solidFill>
              <a:ln w="19050">
                <a:solidFill>
                  <a:schemeClr val="lt1"/>
                </a:solidFill>
              </a:ln>
              <a:effectLst/>
            </c:spPr>
            <c:extLst>
              <c:ext xmlns:c16="http://schemas.microsoft.com/office/drawing/2014/chart" uri="{C3380CC4-5D6E-409C-BE32-E72D297353CC}">
                <c16:uniqueId val="{00000003-DB24-41D8-8DC8-80E2534C9B9C}"/>
              </c:ext>
            </c:extLst>
          </c:dPt>
          <c:dPt>
            <c:idx val="2"/>
            <c:bubble3D val="0"/>
            <c:spPr>
              <a:solidFill>
                <a:schemeClr val="accent3"/>
              </a:solidFill>
              <a:ln w="19050">
                <a:solidFill>
                  <a:schemeClr val="lt1"/>
                </a:solidFill>
              </a:ln>
              <a:effectLst/>
            </c:spPr>
            <c:extLst>
              <c:ext xmlns:c16="http://schemas.microsoft.com/office/drawing/2014/chart" uri="{C3380CC4-5D6E-409C-BE32-E72D297353CC}">
                <c16:uniqueId val="{00000005-DB24-41D8-8DC8-80E2534C9B9C}"/>
              </c:ext>
            </c:extLst>
          </c:dPt>
          <c:dPt>
            <c:idx val="3"/>
            <c:bubble3D val="0"/>
            <c:spPr>
              <a:solidFill>
                <a:schemeClr val="accent4"/>
              </a:solidFill>
              <a:ln w="19050">
                <a:solidFill>
                  <a:schemeClr val="lt1"/>
                </a:solidFill>
              </a:ln>
              <a:effectLst/>
            </c:spPr>
            <c:extLst>
              <c:ext xmlns:c16="http://schemas.microsoft.com/office/drawing/2014/chart" uri="{C3380CC4-5D6E-409C-BE32-E72D297353CC}">
                <c16:uniqueId val="{00000007-DB24-41D8-8DC8-80E2534C9B9C}"/>
              </c:ext>
            </c:extLst>
          </c:dPt>
          <c:dPt>
            <c:idx val="4"/>
            <c:bubble3D val="0"/>
            <c:spPr>
              <a:solidFill>
                <a:schemeClr val="accent5"/>
              </a:solidFill>
              <a:ln w="19050">
                <a:solidFill>
                  <a:schemeClr val="lt1"/>
                </a:solidFill>
              </a:ln>
              <a:effectLst/>
            </c:spPr>
            <c:extLst>
              <c:ext xmlns:c16="http://schemas.microsoft.com/office/drawing/2014/chart" uri="{C3380CC4-5D6E-409C-BE32-E72D297353CC}">
                <c16:uniqueId val="{00000009-DB24-41D8-8DC8-80E2534C9B9C}"/>
              </c:ext>
            </c:extLst>
          </c:dPt>
          <c:cat>
            <c:strRef>
              <c:f>Sheet1!$A$2:$A$6</c:f>
              <c:strCache>
                <c:ptCount val="5"/>
                <c:pt idx="0">
                  <c:v>White - 66%</c:v>
                </c:pt>
                <c:pt idx="1">
                  <c:v>Latino - 15%</c:v>
                </c:pt>
                <c:pt idx="2">
                  <c:v>Black - 12%</c:v>
                </c:pt>
                <c:pt idx="3">
                  <c:v>Asian - 4%</c:v>
                </c:pt>
                <c:pt idx="4">
                  <c:v>Other - 4%</c:v>
                </c:pt>
              </c:strCache>
            </c:strRef>
          </c:cat>
          <c:val>
            <c:numRef>
              <c:f>Sheet1!$B$2:$B$6</c:f>
              <c:numCache>
                <c:formatCode>General</c:formatCode>
                <c:ptCount val="5"/>
                <c:pt idx="0">
                  <c:v>66</c:v>
                </c:pt>
                <c:pt idx="1">
                  <c:v>15</c:v>
                </c:pt>
                <c:pt idx="2">
                  <c:v>12</c:v>
                </c:pt>
                <c:pt idx="3">
                  <c:v>4</c:v>
                </c:pt>
                <c:pt idx="4">
                  <c:v>4</c:v>
                </c:pt>
              </c:numCache>
            </c:numRef>
          </c:val>
          <c:extLst>
            <c:ext xmlns:c16="http://schemas.microsoft.com/office/drawing/2014/chart" uri="{C3380CC4-5D6E-409C-BE32-E72D297353CC}">
              <c16:uniqueId val="{00000000-4BF3-4CB9-9D2D-E4FA8C26021E}"/>
            </c:ext>
          </c:extLst>
        </c:ser>
        <c:dLbls>
          <c:showLegendKey val="0"/>
          <c:showVal val="0"/>
          <c:showCatName val="0"/>
          <c:showSerName val="0"/>
          <c:showPercent val="0"/>
          <c:showBubbleSize val="0"/>
          <c:showLeaderLines val="1"/>
        </c:dLbls>
        <c:firstSliceAng val="0"/>
      </c:pieChart>
      <c:spPr>
        <a:noFill/>
        <a:ln>
          <a:noFill/>
        </a:ln>
        <a:effectLst/>
      </c:spPr>
    </c:plotArea>
    <c:legend>
      <c:legendPos val="b"/>
      <c:layout>
        <c:manualLayout>
          <c:xMode val="edge"/>
          <c:yMode val="edge"/>
          <c:x val="3.6703628256014996E-2"/>
          <c:y val="0.85697319224648338"/>
          <c:w val="0.91325699505078706"/>
          <c:h val="0.12747176208047306"/>
        </c:manualLayout>
      </c:layout>
      <c:overlay val="0"/>
      <c:spPr>
        <a:noFill/>
        <a:ln>
          <a:noFill/>
        </a:ln>
        <a:effectLst/>
      </c:spPr>
      <c:txPr>
        <a:bodyPr rot="0" spcFirstLastPara="1" vertOverflow="ellipsis" vert="horz" wrap="square" anchor="ctr" anchorCtr="1"/>
        <a:lstStyle/>
        <a:p>
          <a:pPr>
            <a:defRPr sz="1600" b="0" i="0" u="none" strike="noStrike" kern="1200" baseline="0">
              <a:solidFill>
                <a:schemeClr val="tx1">
                  <a:lumMod val="65000"/>
                  <a:lumOff val="35000"/>
                </a:schemeClr>
              </a:solidFill>
              <a:latin typeface="+mn-lt"/>
              <a:ea typeface="+mn-ea"/>
              <a:cs typeface="+mn-cs"/>
            </a:defRPr>
          </a:pPr>
          <a:endParaRPr lang="en-US"/>
        </a:p>
      </c:txPr>
    </c:legend>
    <c:plotVisOnly val="1"/>
    <c:dispBlanksAs val="gap"/>
    <c:showDLblsOverMax val="0"/>
  </c:chart>
  <c:spPr>
    <a:noFill/>
    <a:ln>
      <a:noFill/>
    </a:ln>
    <a:effectLst/>
  </c:spPr>
  <c:txPr>
    <a:bodyPr/>
    <a:lstStyle/>
    <a:p>
      <a:pPr>
        <a:defRPr/>
      </a:pPr>
      <a:endParaRPr lang="en-US"/>
    </a:p>
  </c:txPr>
  <c:externalData r:id="rId3">
    <c:autoUpdate val="0"/>
  </c:externalData>
</c:chartSpace>
</file>

<file path=ppt/charts/chart2.xml><?xml version="1.0" encoding="utf-8"?>
<c:chartSpace xmlns:c="http://schemas.openxmlformats.org/drawingml/2006/chart" xmlns:a="http://schemas.openxmlformats.org/drawingml/2006/main" xmlns:r="http://schemas.openxmlformats.org/officeDocument/2006/relationships" xmlns:c16r2="http://schemas.microsoft.com/office/drawing/2015/06/chart">
  <c:date1904 val="0"/>
  <c:lang val="en-US"/>
  <c:roundedCorners val="0"/>
  <mc:AlternateContent xmlns:mc="http://schemas.openxmlformats.org/markup-compatibility/2006">
    <mc:Choice xmlns:c14="http://schemas.microsoft.com/office/drawing/2007/8/2/chart" Requires="c14">
      <c14:style val="102"/>
    </mc:Choice>
    <mc:Fallback>
      <c:style val="2"/>
    </mc:Fallback>
  </mc:AlternateContent>
  <c:chart>
    <c:title>
      <c:overlay val="0"/>
      <c:spPr>
        <a:noFill/>
        <a:ln>
          <a:noFill/>
        </a:ln>
        <a:effectLst/>
      </c:spPr>
      <c:txPr>
        <a:bodyPr rot="0" spcFirstLastPara="1" vertOverflow="ellipsis" vert="horz" wrap="square" anchor="ctr" anchorCtr="1"/>
        <a:lstStyle/>
        <a:p>
          <a:pPr>
            <a:defRPr sz="1862" b="0" i="0" u="none" strike="noStrike" kern="1200" spc="0" baseline="0">
              <a:solidFill>
                <a:schemeClr val="tx1">
                  <a:lumMod val="65000"/>
                  <a:lumOff val="35000"/>
                </a:schemeClr>
              </a:solidFill>
              <a:latin typeface="+mn-lt"/>
              <a:ea typeface="+mn-ea"/>
              <a:cs typeface="+mn-cs"/>
            </a:defRPr>
          </a:pPr>
          <a:endParaRPr lang="en-US"/>
        </a:p>
      </c:txPr>
    </c:title>
    <c:autoTitleDeleted val="0"/>
    <c:plotArea>
      <c:layout/>
      <c:pieChart>
        <c:varyColors val="1"/>
        <c:ser>
          <c:idx val="0"/>
          <c:order val="0"/>
          <c:tx>
            <c:strRef>
              <c:f>Sheet1!$B$1</c:f>
              <c:strCache>
                <c:ptCount val="1"/>
                <c:pt idx="0">
                  <c:v>The United Methodist Church</c:v>
                </c:pt>
              </c:strCache>
            </c:strRef>
          </c:tx>
          <c:dPt>
            <c:idx val="0"/>
            <c:bubble3D val="0"/>
            <c:spPr>
              <a:solidFill>
                <a:srgbClr val="00B0F0"/>
              </a:solidFill>
              <a:ln w="19050">
                <a:solidFill>
                  <a:schemeClr val="lt1"/>
                </a:solidFill>
              </a:ln>
              <a:effectLst/>
            </c:spPr>
            <c:extLst>
              <c:ext xmlns:c16="http://schemas.microsoft.com/office/drawing/2014/chart" uri="{C3380CC4-5D6E-409C-BE32-E72D297353CC}">
                <c16:uniqueId val="{00000001-7E24-4218-9183-F93309120105}"/>
              </c:ext>
            </c:extLst>
          </c:dPt>
          <c:dPt>
            <c:idx val="1"/>
            <c:bubble3D val="0"/>
            <c:spPr>
              <a:solidFill>
                <a:srgbClr val="0070C0"/>
              </a:solidFill>
              <a:ln w="19050">
                <a:solidFill>
                  <a:schemeClr val="lt1"/>
                </a:solidFill>
              </a:ln>
              <a:effectLst/>
            </c:spPr>
            <c:extLst>
              <c:ext xmlns:c16="http://schemas.microsoft.com/office/drawing/2014/chart" uri="{C3380CC4-5D6E-409C-BE32-E72D297353CC}">
                <c16:uniqueId val="{00000001-4961-4641-AF6E-7572AB3176B4}"/>
              </c:ext>
            </c:extLst>
          </c:dPt>
          <c:dPt>
            <c:idx val="2"/>
            <c:bubble3D val="0"/>
            <c:spPr>
              <a:solidFill>
                <a:schemeClr val="accent3"/>
              </a:solidFill>
              <a:ln w="19050">
                <a:solidFill>
                  <a:schemeClr val="lt1"/>
                </a:solidFill>
              </a:ln>
              <a:effectLst/>
            </c:spPr>
            <c:extLst>
              <c:ext xmlns:c16="http://schemas.microsoft.com/office/drawing/2014/chart" uri="{C3380CC4-5D6E-409C-BE32-E72D297353CC}">
                <c16:uniqueId val="{00000005-7E24-4218-9183-F93309120105}"/>
              </c:ext>
            </c:extLst>
          </c:dPt>
          <c:dPt>
            <c:idx val="3"/>
            <c:bubble3D val="0"/>
            <c:spPr>
              <a:solidFill>
                <a:schemeClr val="accent4"/>
              </a:solidFill>
              <a:ln w="19050">
                <a:solidFill>
                  <a:schemeClr val="lt1"/>
                </a:solidFill>
              </a:ln>
              <a:effectLst/>
            </c:spPr>
            <c:extLst>
              <c:ext xmlns:c16="http://schemas.microsoft.com/office/drawing/2014/chart" uri="{C3380CC4-5D6E-409C-BE32-E72D297353CC}">
                <c16:uniqueId val="{00000007-7E24-4218-9183-F93309120105}"/>
              </c:ext>
            </c:extLst>
          </c:dPt>
          <c:cat>
            <c:strRef>
              <c:f>Sheet1!$A$2:$A$5</c:f>
              <c:strCache>
                <c:ptCount val="2"/>
                <c:pt idx="0">
                  <c:v>White - 94%</c:v>
                </c:pt>
                <c:pt idx="1">
                  <c:v>Other - 6%</c:v>
                </c:pt>
              </c:strCache>
            </c:strRef>
          </c:cat>
          <c:val>
            <c:numRef>
              <c:f>Sheet1!$B$2:$B$5</c:f>
              <c:numCache>
                <c:formatCode>General</c:formatCode>
                <c:ptCount val="4"/>
                <c:pt idx="0">
                  <c:v>94</c:v>
                </c:pt>
                <c:pt idx="1">
                  <c:v>6</c:v>
                </c:pt>
              </c:numCache>
            </c:numRef>
          </c:val>
          <c:extLst>
            <c:ext xmlns:c16="http://schemas.microsoft.com/office/drawing/2014/chart" uri="{C3380CC4-5D6E-409C-BE32-E72D297353CC}">
              <c16:uniqueId val="{00000000-4961-4641-AF6E-7572AB3176B4}"/>
            </c:ext>
          </c:extLst>
        </c:ser>
        <c:dLbls>
          <c:showLegendKey val="0"/>
          <c:showVal val="0"/>
          <c:showCatName val="0"/>
          <c:showSerName val="0"/>
          <c:showPercent val="0"/>
          <c:showBubbleSize val="0"/>
          <c:showLeaderLines val="1"/>
        </c:dLbls>
        <c:firstSliceAng val="0"/>
      </c:pieChart>
      <c:spPr>
        <a:noFill/>
        <a:ln>
          <a:noFill/>
        </a:ln>
        <a:effectLst/>
      </c:spPr>
    </c:plotArea>
    <c:legend>
      <c:legendPos val="b"/>
      <c:legendEntry>
        <c:idx val="2"/>
        <c:delete val="1"/>
      </c:legendEntry>
      <c:legendEntry>
        <c:idx val="3"/>
        <c:delete val="1"/>
      </c:legendEntry>
      <c:overlay val="0"/>
      <c:spPr>
        <a:noFill/>
        <a:ln>
          <a:noFill/>
        </a:ln>
        <a:effectLst/>
      </c:spPr>
      <c:txPr>
        <a:bodyPr rot="0" spcFirstLastPara="1" vertOverflow="ellipsis" vert="horz" wrap="square" anchor="ctr" anchorCtr="1"/>
        <a:lstStyle/>
        <a:p>
          <a:pPr>
            <a:defRPr sz="1600" b="0" i="0" u="none" strike="noStrike" kern="1200" baseline="0">
              <a:solidFill>
                <a:schemeClr val="tx1">
                  <a:lumMod val="65000"/>
                  <a:lumOff val="35000"/>
                </a:schemeClr>
              </a:solidFill>
              <a:latin typeface="+mn-lt"/>
              <a:ea typeface="+mn-ea"/>
              <a:cs typeface="+mn-cs"/>
            </a:defRPr>
          </a:pPr>
          <a:endParaRPr lang="en-US"/>
        </a:p>
      </c:txPr>
    </c:legend>
    <c:plotVisOnly val="1"/>
    <c:dispBlanksAs val="gap"/>
    <c:showDLblsOverMax val="0"/>
  </c:chart>
  <c:spPr>
    <a:noFill/>
    <a:ln>
      <a:noFill/>
    </a:ln>
    <a:effectLst/>
  </c:spPr>
  <c:txPr>
    <a:bodyPr/>
    <a:lstStyle/>
    <a:p>
      <a:pPr>
        <a:defRPr/>
      </a:pPr>
      <a:endParaRPr lang="en-US"/>
    </a:p>
  </c:txPr>
  <c:externalData r:id="rId3">
    <c:autoUpdate val="0"/>
  </c:externalData>
</c:chartSpace>
</file>

<file path=ppt/charts/chart3.xml><?xml version="1.0" encoding="utf-8"?>
<c:chartSpace xmlns:c="http://schemas.openxmlformats.org/drawingml/2006/chart" xmlns:a="http://schemas.openxmlformats.org/drawingml/2006/main" xmlns:r="http://schemas.openxmlformats.org/officeDocument/2006/relationships" xmlns:c16r2="http://schemas.microsoft.com/office/drawing/2015/06/chart">
  <c:date1904 val="0"/>
  <c:lang val="en-US"/>
  <c:roundedCorners val="0"/>
  <mc:AlternateContent xmlns:mc="http://schemas.openxmlformats.org/markup-compatibility/2006">
    <mc:Choice xmlns:c14="http://schemas.microsoft.com/office/drawing/2007/8/2/chart" Requires="c14">
      <c14:style val="102"/>
    </mc:Choice>
    <mc:Fallback>
      <c:style val="2"/>
    </mc:Fallback>
  </mc:AlternateContent>
  <c:chart>
    <c:title>
      <c:tx>
        <c:rich>
          <a:bodyPr rot="0" spcFirstLastPara="1" vertOverflow="ellipsis" vert="horz" wrap="square" anchor="ctr" anchorCtr="1"/>
          <a:lstStyle/>
          <a:p>
            <a:pPr>
              <a:defRPr sz="1862" b="0" i="0" u="none" strike="noStrike" kern="1200" spc="0" baseline="0">
                <a:solidFill>
                  <a:schemeClr val="tx1">
                    <a:lumMod val="65000"/>
                    <a:lumOff val="35000"/>
                  </a:schemeClr>
                </a:solidFill>
                <a:latin typeface="+mn-lt"/>
                <a:ea typeface="+mn-ea"/>
                <a:cs typeface="+mn-cs"/>
              </a:defRPr>
            </a:pPr>
            <a:r>
              <a:rPr lang="en-US" b="1" dirty="0"/>
              <a:t>Greater New Jersey</a:t>
            </a:r>
          </a:p>
        </c:rich>
      </c:tx>
      <c:overlay val="0"/>
      <c:spPr>
        <a:noFill/>
        <a:ln>
          <a:noFill/>
        </a:ln>
        <a:effectLst/>
      </c:spPr>
      <c:txPr>
        <a:bodyPr rot="0" spcFirstLastPara="1" vertOverflow="ellipsis" vert="horz" wrap="square" anchor="ctr" anchorCtr="1"/>
        <a:lstStyle/>
        <a:p>
          <a:pPr>
            <a:defRPr sz="1862" b="0" i="0" u="none" strike="noStrike" kern="1200" spc="0" baseline="0">
              <a:solidFill>
                <a:schemeClr val="tx1">
                  <a:lumMod val="65000"/>
                  <a:lumOff val="35000"/>
                </a:schemeClr>
              </a:solidFill>
              <a:latin typeface="+mn-lt"/>
              <a:ea typeface="+mn-ea"/>
              <a:cs typeface="+mn-cs"/>
            </a:defRPr>
          </a:pPr>
          <a:endParaRPr lang="en-US"/>
        </a:p>
      </c:txPr>
    </c:title>
    <c:autoTitleDeleted val="0"/>
    <c:plotArea>
      <c:layout/>
      <c:pieChart>
        <c:varyColors val="1"/>
        <c:ser>
          <c:idx val="0"/>
          <c:order val="0"/>
          <c:tx>
            <c:strRef>
              <c:f>Sheet1!$B$1</c:f>
              <c:strCache>
                <c:ptCount val="1"/>
                <c:pt idx="0">
                  <c:v>Greater NJ</c:v>
                </c:pt>
              </c:strCache>
            </c:strRef>
          </c:tx>
          <c:dPt>
            <c:idx val="0"/>
            <c:bubble3D val="0"/>
            <c:spPr>
              <a:solidFill>
                <a:schemeClr val="accent4"/>
              </a:solidFill>
              <a:ln w="19050">
                <a:solidFill>
                  <a:schemeClr val="lt1"/>
                </a:solidFill>
              </a:ln>
              <a:effectLst/>
            </c:spPr>
            <c:extLst>
              <c:ext xmlns:c16="http://schemas.microsoft.com/office/drawing/2014/chart" uri="{C3380CC4-5D6E-409C-BE32-E72D297353CC}">
                <c16:uniqueId val="{00000006-98DD-4AC6-96CD-F6574CB3CE1D}"/>
              </c:ext>
            </c:extLst>
          </c:dPt>
          <c:dPt>
            <c:idx val="1"/>
            <c:bubble3D val="0"/>
            <c:spPr>
              <a:solidFill>
                <a:schemeClr val="accent3"/>
              </a:solidFill>
              <a:ln w="19050">
                <a:solidFill>
                  <a:schemeClr val="lt1"/>
                </a:solidFill>
              </a:ln>
              <a:effectLst/>
            </c:spPr>
            <c:extLst>
              <c:ext xmlns:c16="http://schemas.microsoft.com/office/drawing/2014/chart" uri="{C3380CC4-5D6E-409C-BE32-E72D297353CC}">
                <c16:uniqueId val="{00000005-98DD-4AC6-96CD-F6574CB3CE1D}"/>
              </c:ext>
            </c:extLst>
          </c:dPt>
          <c:dPt>
            <c:idx val="2"/>
            <c:bubble3D val="0"/>
            <c:spPr>
              <a:solidFill>
                <a:schemeClr val="accent2"/>
              </a:solidFill>
              <a:ln w="19050">
                <a:solidFill>
                  <a:schemeClr val="lt1"/>
                </a:solidFill>
              </a:ln>
              <a:effectLst/>
            </c:spPr>
            <c:extLst>
              <c:ext xmlns:c16="http://schemas.microsoft.com/office/drawing/2014/chart" uri="{C3380CC4-5D6E-409C-BE32-E72D297353CC}">
                <c16:uniqueId val="{00000007-98DD-4AC6-96CD-F6574CB3CE1D}"/>
              </c:ext>
            </c:extLst>
          </c:dPt>
          <c:dPt>
            <c:idx val="3"/>
            <c:bubble3D val="0"/>
            <c:spPr>
              <a:solidFill>
                <a:schemeClr val="accent4"/>
              </a:solidFill>
              <a:ln w="19050">
                <a:solidFill>
                  <a:schemeClr val="lt1"/>
                </a:solidFill>
              </a:ln>
              <a:effectLst/>
            </c:spPr>
            <c:extLst>
              <c:ext xmlns:c16="http://schemas.microsoft.com/office/drawing/2014/chart" uri="{C3380CC4-5D6E-409C-BE32-E72D297353CC}">
                <c16:uniqueId val="{00000007-E325-4D4E-B96B-30FE7EEE855B}"/>
              </c:ext>
            </c:extLst>
          </c:dPt>
          <c:dPt>
            <c:idx val="4"/>
            <c:bubble3D val="0"/>
            <c:spPr>
              <a:solidFill>
                <a:schemeClr val="accent5"/>
              </a:solidFill>
              <a:ln w="19050">
                <a:solidFill>
                  <a:schemeClr val="lt1"/>
                </a:solidFill>
              </a:ln>
              <a:effectLst/>
            </c:spPr>
            <c:extLst>
              <c:ext xmlns:c16="http://schemas.microsoft.com/office/drawing/2014/chart" uri="{C3380CC4-5D6E-409C-BE32-E72D297353CC}">
                <c16:uniqueId val="{00000009-E325-4D4E-B96B-30FE7EEE855B}"/>
              </c:ext>
            </c:extLst>
          </c:dPt>
          <c:dPt>
            <c:idx val="5"/>
            <c:bubble3D val="0"/>
            <c:spPr>
              <a:solidFill>
                <a:srgbClr val="00B0F0"/>
              </a:solidFill>
              <a:ln w="19050">
                <a:solidFill>
                  <a:schemeClr val="lt1"/>
                </a:solidFill>
              </a:ln>
              <a:effectLst/>
            </c:spPr>
            <c:extLst>
              <c:ext xmlns:c16="http://schemas.microsoft.com/office/drawing/2014/chart" uri="{C3380CC4-5D6E-409C-BE32-E72D297353CC}">
                <c16:uniqueId val="{00000003-98DD-4AC6-96CD-F6574CB3CE1D}"/>
              </c:ext>
            </c:extLst>
          </c:dPt>
          <c:dPt>
            <c:idx val="6"/>
            <c:bubble3D val="0"/>
            <c:spPr>
              <a:solidFill>
                <a:schemeClr val="accent1">
                  <a:lumMod val="60000"/>
                </a:schemeClr>
              </a:solidFill>
              <a:ln w="19050">
                <a:solidFill>
                  <a:schemeClr val="lt1"/>
                </a:solidFill>
              </a:ln>
              <a:effectLst/>
            </c:spPr>
            <c:extLst>
              <c:ext xmlns:c16="http://schemas.microsoft.com/office/drawing/2014/chart" uri="{C3380CC4-5D6E-409C-BE32-E72D297353CC}">
                <c16:uniqueId val="{0000000D-E325-4D4E-B96B-30FE7EEE855B}"/>
              </c:ext>
            </c:extLst>
          </c:dPt>
          <c:cat>
            <c:strRef>
              <c:f>Sheet1!$A$2:$A$8</c:f>
              <c:strCache>
                <c:ptCount val="7"/>
                <c:pt idx="0">
                  <c:v>Asian - 9%</c:v>
                </c:pt>
                <c:pt idx="1">
                  <c:v>Black - 9%</c:v>
                </c:pt>
                <c:pt idx="2">
                  <c:v>Latino - 2%</c:v>
                </c:pt>
                <c:pt idx="3">
                  <c:v>Native Ameircan &lt; 1%</c:v>
                </c:pt>
                <c:pt idx="4">
                  <c:v>Pacific Islander &lt; 1%</c:v>
                </c:pt>
                <c:pt idx="5">
                  <c:v>White - 78%</c:v>
                </c:pt>
                <c:pt idx="6">
                  <c:v>Mulitracial - 1%</c:v>
                </c:pt>
              </c:strCache>
            </c:strRef>
          </c:cat>
          <c:val>
            <c:numRef>
              <c:f>Sheet1!$B$2:$B$8</c:f>
              <c:numCache>
                <c:formatCode>General</c:formatCode>
                <c:ptCount val="7"/>
                <c:pt idx="0">
                  <c:v>7340</c:v>
                </c:pt>
                <c:pt idx="1">
                  <c:v>7543</c:v>
                </c:pt>
                <c:pt idx="2">
                  <c:v>1921</c:v>
                </c:pt>
                <c:pt idx="3">
                  <c:v>108</c:v>
                </c:pt>
                <c:pt idx="4">
                  <c:v>150</c:v>
                </c:pt>
                <c:pt idx="5">
                  <c:v>63454</c:v>
                </c:pt>
                <c:pt idx="6">
                  <c:v>976</c:v>
                </c:pt>
              </c:numCache>
            </c:numRef>
          </c:val>
          <c:extLst>
            <c:ext xmlns:c16="http://schemas.microsoft.com/office/drawing/2014/chart" uri="{C3380CC4-5D6E-409C-BE32-E72D297353CC}">
              <c16:uniqueId val="{00000000-98DD-4AC6-96CD-F6574CB3CE1D}"/>
            </c:ext>
          </c:extLst>
        </c:ser>
        <c:ser>
          <c:idx val="1"/>
          <c:order val="1"/>
          <c:tx>
            <c:strRef>
              <c:f>Sheet1!$C$1</c:f>
              <c:strCache>
                <c:ptCount val="1"/>
                <c:pt idx="0">
                  <c:v>Column1</c:v>
                </c:pt>
              </c:strCache>
            </c:strRef>
          </c:tx>
          <c:dPt>
            <c:idx val="0"/>
            <c:bubble3D val="0"/>
            <c:spPr>
              <a:solidFill>
                <a:schemeClr val="accent1"/>
              </a:solidFill>
              <a:ln w="19050">
                <a:solidFill>
                  <a:schemeClr val="lt1"/>
                </a:solidFill>
              </a:ln>
              <a:effectLst/>
            </c:spPr>
            <c:extLst>
              <c:ext xmlns:c16="http://schemas.microsoft.com/office/drawing/2014/chart" uri="{C3380CC4-5D6E-409C-BE32-E72D297353CC}">
                <c16:uniqueId val="{0000000F-E325-4D4E-B96B-30FE7EEE855B}"/>
              </c:ext>
            </c:extLst>
          </c:dPt>
          <c:dPt>
            <c:idx val="1"/>
            <c:bubble3D val="0"/>
            <c:spPr>
              <a:solidFill>
                <a:schemeClr val="accent2"/>
              </a:solidFill>
              <a:ln w="19050">
                <a:solidFill>
                  <a:schemeClr val="lt1"/>
                </a:solidFill>
              </a:ln>
              <a:effectLst/>
            </c:spPr>
            <c:extLst>
              <c:ext xmlns:c16="http://schemas.microsoft.com/office/drawing/2014/chart" uri="{C3380CC4-5D6E-409C-BE32-E72D297353CC}">
                <c16:uniqueId val="{00000011-E325-4D4E-B96B-30FE7EEE855B}"/>
              </c:ext>
            </c:extLst>
          </c:dPt>
          <c:dPt>
            <c:idx val="2"/>
            <c:bubble3D val="0"/>
            <c:spPr>
              <a:solidFill>
                <a:schemeClr val="accent3"/>
              </a:solidFill>
              <a:ln w="19050">
                <a:solidFill>
                  <a:schemeClr val="lt1"/>
                </a:solidFill>
              </a:ln>
              <a:effectLst/>
            </c:spPr>
            <c:extLst>
              <c:ext xmlns:c16="http://schemas.microsoft.com/office/drawing/2014/chart" uri="{C3380CC4-5D6E-409C-BE32-E72D297353CC}">
                <c16:uniqueId val="{00000013-E325-4D4E-B96B-30FE7EEE855B}"/>
              </c:ext>
            </c:extLst>
          </c:dPt>
          <c:dPt>
            <c:idx val="3"/>
            <c:bubble3D val="0"/>
            <c:spPr>
              <a:solidFill>
                <a:schemeClr val="accent4"/>
              </a:solidFill>
              <a:ln w="19050">
                <a:solidFill>
                  <a:schemeClr val="lt1"/>
                </a:solidFill>
              </a:ln>
              <a:effectLst/>
            </c:spPr>
            <c:extLst>
              <c:ext xmlns:c16="http://schemas.microsoft.com/office/drawing/2014/chart" uri="{C3380CC4-5D6E-409C-BE32-E72D297353CC}">
                <c16:uniqueId val="{00000015-E325-4D4E-B96B-30FE7EEE855B}"/>
              </c:ext>
            </c:extLst>
          </c:dPt>
          <c:dPt>
            <c:idx val="4"/>
            <c:bubble3D val="0"/>
            <c:spPr>
              <a:solidFill>
                <a:schemeClr val="accent5"/>
              </a:solidFill>
              <a:ln w="19050">
                <a:solidFill>
                  <a:schemeClr val="lt1"/>
                </a:solidFill>
              </a:ln>
              <a:effectLst/>
            </c:spPr>
            <c:extLst>
              <c:ext xmlns:c16="http://schemas.microsoft.com/office/drawing/2014/chart" uri="{C3380CC4-5D6E-409C-BE32-E72D297353CC}">
                <c16:uniqueId val="{00000017-E325-4D4E-B96B-30FE7EEE855B}"/>
              </c:ext>
            </c:extLst>
          </c:dPt>
          <c:dPt>
            <c:idx val="5"/>
            <c:bubble3D val="0"/>
            <c:spPr>
              <a:solidFill>
                <a:schemeClr val="accent6"/>
              </a:solidFill>
              <a:ln w="19050">
                <a:solidFill>
                  <a:schemeClr val="lt1"/>
                </a:solidFill>
              </a:ln>
              <a:effectLst/>
            </c:spPr>
            <c:extLst>
              <c:ext xmlns:c16="http://schemas.microsoft.com/office/drawing/2014/chart" uri="{C3380CC4-5D6E-409C-BE32-E72D297353CC}">
                <c16:uniqueId val="{00000019-E325-4D4E-B96B-30FE7EEE855B}"/>
              </c:ext>
            </c:extLst>
          </c:dPt>
          <c:dPt>
            <c:idx val="6"/>
            <c:bubble3D val="0"/>
            <c:spPr>
              <a:solidFill>
                <a:schemeClr val="accent1">
                  <a:lumMod val="60000"/>
                </a:schemeClr>
              </a:solidFill>
              <a:ln w="19050">
                <a:solidFill>
                  <a:schemeClr val="lt1"/>
                </a:solidFill>
              </a:ln>
              <a:effectLst/>
            </c:spPr>
            <c:extLst>
              <c:ext xmlns:c16="http://schemas.microsoft.com/office/drawing/2014/chart" uri="{C3380CC4-5D6E-409C-BE32-E72D297353CC}">
                <c16:uniqueId val="{0000001B-E325-4D4E-B96B-30FE7EEE855B}"/>
              </c:ext>
            </c:extLst>
          </c:dPt>
          <c:cat>
            <c:strRef>
              <c:f>Sheet1!$A$2:$A$8</c:f>
              <c:strCache>
                <c:ptCount val="7"/>
                <c:pt idx="0">
                  <c:v>Asian - 9%</c:v>
                </c:pt>
                <c:pt idx="1">
                  <c:v>Black - 9%</c:v>
                </c:pt>
                <c:pt idx="2">
                  <c:v>Latino - 2%</c:v>
                </c:pt>
                <c:pt idx="3">
                  <c:v>Native Ameircan &lt; 1%</c:v>
                </c:pt>
                <c:pt idx="4">
                  <c:v>Pacific Islander &lt; 1%</c:v>
                </c:pt>
                <c:pt idx="5">
                  <c:v>White - 78%</c:v>
                </c:pt>
                <c:pt idx="6">
                  <c:v>Mulitracial - 1%</c:v>
                </c:pt>
              </c:strCache>
            </c:strRef>
          </c:cat>
          <c:val>
            <c:numRef>
              <c:f>Sheet1!$C$2:$C$8</c:f>
              <c:numCache>
                <c:formatCode>0%</c:formatCode>
                <c:ptCount val="7"/>
                <c:pt idx="0">
                  <c:v>9.0070190938987882E-2</c:v>
                </c:pt>
                <c:pt idx="1">
                  <c:v>9.2561233004466698E-2</c:v>
                </c:pt>
                <c:pt idx="2">
                  <c:v>2.3572866048201052E-2</c:v>
                </c:pt>
                <c:pt idx="3">
                  <c:v>1.3252834634074511E-3</c:v>
                </c:pt>
                <c:pt idx="4">
                  <c:v>1.840671476954793E-3</c:v>
                </c:pt>
                <c:pt idx="5">
                  <c:v>0.77865311932459624</c:v>
                </c:pt>
                <c:pt idx="6">
                  <c:v>1.1976635743385854E-2</c:v>
                </c:pt>
              </c:numCache>
            </c:numRef>
          </c:val>
          <c:extLst>
            <c:ext xmlns:c16="http://schemas.microsoft.com/office/drawing/2014/chart" uri="{C3380CC4-5D6E-409C-BE32-E72D297353CC}">
              <c16:uniqueId val="{00000002-98DD-4AC6-96CD-F6574CB3CE1D}"/>
            </c:ext>
          </c:extLst>
        </c:ser>
        <c:dLbls>
          <c:showLegendKey val="0"/>
          <c:showVal val="0"/>
          <c:showCatName val="0"/>
          <c:showSerName val="0"/>
          <c:showPercent val="0"/>
          <c:showBubbleSize val="0"/>
          <c:showLeaderLines val="1"/>
        </c:dLbls>
        <c:firstSliceAng val="0"/>
      </c:pieChart>
      <c:spPr>
        <a:noFill/>
        <a:ln>
          <a:noFill/>
        </a:ln>
        <a:effectLst/>
      </c:spPr>
    </c:plotArea>
    <c:legend>
      <c:legendPos val="b"/>
      <c:layout>
        <c:manualLayout>
          <c:xMode val="edge"/>
          <c:yMode val="edge"/>
          <c:x val="3.5473802111643686E-2"/>
          <c:y val="0.8521695600130812"/>
          <c:w val="0.91162007983177129"/>
          <c:h val="0.13170121995747558"/>
        </c:manualLayout>
      </c:layout>
      <c:overlay val="0"/>
      <c:spPr>
        <a:noFill/>
        <a:ln>
          <a:noFill/>
        </a:ln>
        <a:effectLst/>
      </c:spPr>
      <c:txPr>
        <a:bodyPr rot="0" spcFirstLastPara="1" vertOverflow="ellipsis" vert="horz" wrap="square" anchor="ctr" anchorCtr="1"/>
        <a:lstStyle/>
        <a:p>
          <a:pPr>
            <a:defRPr sz="1197" b="0" i="0" u="none" strike="noStrike" kern="1200" baseline="0">
              <a:solidFill>
                <a:schemeClr val="tx1">
                  <a:lumMod val="65000"/>
                  <a:lumOff val="35000"/>
                </a:schemeClr>
              </a:solidFill>
              <a:latin typeface="+mn-lt"/>
              <a:ea typeface="+mn-ea"/>
              <a:cs typeface="+mn-cs"/>
            </a:defRPr>
          </a:pPr>
          <a:endParaRPr lang="en-US"/>
        </a:p>
      </c:txPr>
    </c:legend>
    <c:plotVisOnly val="1"/>
    <c:dispBlanksAs val="gap"/>
    <c:extLst>
      <c:ext xmlns:c16r3="http://schemas.microsoft.com/office/drawing/2017/03/chart" uri="{56B9EC1D-385E-4148-901F-78D8002777C0}">
        <c16r3:dataDisplayOptions16>
          <c16r3:dispNaAsBlank val="1"/>
        </c16r3:dataDisplayOptions16>
      </c:ext>
    </c:extLst>
    <c:showDLblsOverMax val="0"/>
  </c:chart>
  <c:spPr>
    <a:noFill/>
    <a:ln>
      <a:noFill/>
    </a:ln>
    <a:effectLst/>
  </c:spPr>
  <c:txPr>
    <a:bodyPr/>
    <a:lstStyle/>
    <a:p>
      <a:pPr>
        <a:defRPr/>
      </a:pPr>
      <a:endParaRPr lang="en-US"/>
    </a:p>
  </c:txPr>
  <c:externalData r:id="rId3">
    <c:autoUpdate val="0"/>
  </c:externalData>
</c:chartSpace>
</file>

<file path=ppt/charts/chart4.xml><?xml version="1.0" encoding="utf-8"?>
<c:chartSpace xmlns:c="http://schemas.openxmlformats.org/drawingml/2006/chart" xmlns:a="http://schemas.openxmlformats.org/drawingml/2006/main" xmlns:r="http://schemas.openxmlformats.org/officeDocument/2006/relationships" xmlns:c16r2="http://schemas.microsoft.com/office/drawing/2015/06/chart">
  <c:date1904 val="0"/>
  <c:lang val="en-US"/>
  <c:roundedCorners val="0"/>
  <mc:AlternateContent xmlns:mc="http://schemas.openxmlformats.org/markup-compatibility/2006">
    <mc:Choice xmlns:c14="http://schemas.microsoft.com/office/drawing/2007/8/2/chart" Requires="c14">
      <c14:style val="102"/>
    </mc:Choice>
    <mc:Fallback>
      <c:style val="2"/>
    </mc:Fallback>
  </mc:AlternateContent>
  <c:chart>
    <c:title>
      <c:tx>
        <c:rich>
          <a:bodyPr rot="0" spcFirstLastPara="1" vertOverflow="ellipsis" vert="horz" wrap="square" anchor="ctr" anchorCtr="1"/>
          <a:lstStyle/>
          <a:p>
            <a:pPr>
              <a:defRPr sz="1862" b="0" i="0" u="none" strike="noStrike" kern="1200" spc="0" baseline="0">
                <a:solidFill>
                  <a:schemeClr val="tx1">
                    <a:lumMod val="65000"/>
                    <a:lumOff val="35000"/>
                  </a:schemeClr>
                </a:solidFill>
                <a:latin typeface="+mn-lt"/>
                <a:ea typeface="+mn-ea"/>
                <a:cs typeface="+mn-cs"/>
              </a:defRPr>
            </a:pPr>
            <a:r>
              <a:rPr lang="en-US" b="1" dirty="0"/>
              <a:t>The United Methodist Church</a:t>
            </a:r>
          </a:p>
        </c:rich>
      </c:tx>
      <c:layout>
        <c:manualLayout>
          <c:xMode val="edge"/>
          <c:yMode val="edge"/>
          <c:x val="0.26358520514771228"/>
          <c:y val="5.2899562474799811E-3"/>
        </c:manualLayout>
      </c:layout>
      <c:overlay val="0"/>
      <c:spPr>
        <a:noFill/>
        <a:ln>
          <a:noFill/>
        </a:ln>
        <a:effectLst/>
      </c:spPr>
      <c:txPr>
        <a:bodyPr rot="0" spcFirstLastPara="1" vertOverflow="ellipsis" vert="horz" wrap="square" anchor="ctr" anchorCtr="1"/>
        <a:lstStyle/>
        <a:p>
          <a:pPr>
            <a:defRPr sz="1862" b="0" i="0" u="none" strike="noStrike" kern="1200" spc="0" baseline="0">
              <a:solidFill>
                <a:schemeClr val="tx1">
                  <a:lumMod val="65000"/>
                  <a:lumOff val="35000"/>
                </a:schemeClr>
              </a:solidFill>
              <a:latin typeface="+mn-lt"/>
              <a:ea typeface="+mn-ea"/>
              <a:cs typeface="+mn-cs"/>
            </a:defRPr>
          </a:pPr>
          <a:endParaRPr lang="en-US"/>
        </a:p>
      </c:txPr>
    </c:title>
    <c:autoTitleDeleted val="0"/>
    <c:plotArea>
      <c:layout/>
      <c:pieChart>
        <c:varyColors val="1"/>
        <c:ser>
          <c:idx val="0"/>
          <c:order val="0"/>
          <c:tx>
            <c:strRef>
              <c:f>Sheet1!$B$1</c:f>
              <c:strCache>
                <c:ptCount val="1"/>
                <c:pt idx="0">
                  <c:v>The United Methodist Church</c:v>
                </c:pt>
              </c:strCache>
            </c:strRef>
          </c:tx>
          <c:dPt>
            <c:idx val="0"/>
            <c:bubble3D val="0"/>
            <c:spPr>
              <a:solidFill>
                <a:srgbClr val="00B0F0"/>
              </a:solidFill>
              <a:ln w="19050">
                <a:solidFill>
                  <a:schemeClr val="lt1"/>
                </a:solidFill>
              </a:ln>
              <a:effectLst/>
            </c:spPr>
            <c:extLst>
              <c:ext xmlns:c16="http://schemas.microsoft.com/office/drawing/2014/chart" uri="{C3380CC4-5D6E-409C-BE32-E72D297353CC}">
                <c16:uniqueId val="{00000001-255C-4170-95C0-818662EA043D}"/>
              </c:ext>
            </c:extLst>
          </c:dPt>
          <c:dPt>
            <c:idx val="1"/>
            <c:bubble3D val="0"/>
            <c:spPr>
              <a:solidFill>
                <a:srgbClr val="0070C0"/>
              </a:solidFill>
              <a:ln w="19050">
                <a:solidFill>
                  <a:schemeClr val="lt1"/>
                </a:solidFill>
              </a:ln>
              <a:effectLst/>
            </c:spPr>
            <c:extLst>
              <c:ext xmlns:c16="http://schemas.microsoft.com/office/drawing/2014/chart" uri="{C3380CC4-5D6E-409C-BE32-E72D297353CC}">
                <c16:uniqueId val="{00000003-255C-4170-95C0-818662EA043D}"/>
              </c:ext>
            </c:extLst>
          </c:dPt>
          <c:dPt>
            <c:idx val="2"/>
            <c:bubble3D val="0"/>
            <c:spPr>
              <a:solidFill>
                <a:schemeClr val="accent3"/>
              </a:solidFill>
              <a:ln w="19050">
                <a:solidFill>
                  <a:schemeClr val="lt1"/>
                </a:solidFill>
              </a:ln>
              <a:effectLst/>
            </c:spPr>
            <c:extLst>
              <c:ext xmlns:c16="http://schemas.microsoft.com/office/drawing/2014/chart" uri="{C3380CC4-5D6E-409C-BE32-E72D297353CC}">
                <c16:uniqueId val="{00000005-255C-4170-95C0-818662EA043D}"/>
              </c:ext>
            </c:extLst>
          </c:dPt>
          <c:dPt>
            <c:idx val="3"/>
            <c:bubble3D val="0"/>
            <c:spPr>
              <a:solidFill>
                <a:schemeClr val="accent4"/>
              </a:solidFill>
              <a:ln w="19050">
                <a:solidFill>
                  <a:schemeClr val="lt1"/>
                </a:solidFill>
              </a:ln>
              <a:effectLst/>
            </c:spPr>
            <c:extLst>
              <c:ext xmlns:c16="http://schemas.microsoft.com/office/drawing/2014/chart" uri="{C3380CC4-5D6E-409C-BE32-E72D297353CC}">
                <c16:uniqueId val="{00000007-255C-4170-95C0-818662EA043D}"/>
              </c:ext>
            </c:extLst>
          </c:dPt>
          <c:cat>
            <c:strRef>
              <c:f>Sheet1!$A$2:$A$5</c:f>
              <c:strCache>
                <c:ptCount val="2"/>
                <c:pt idx="0">
                  <c:v>White - 94%</c:v>
                </c:pt>
                <c:pt idx="1">
                  <c:v>Other - 6%</c:v>
                </c:pt>
              </c:strCache>
            </c:strRef>
          </c:cat>
          <c:val>
            <c:numRef>
              <c:f>Sheet1!$B$2:$B$5</c:f>
              <c:numCache>
                <c:formatCode>General</c:formatCode>
                <c:ptCount val="4"/>
                <c:pt idx="0">
                  <c:v>94</c:v>
                </c:pt>
                <c:pt idx="1">
                  <c:v>6</c:v>
                </c:pt>
              </c:numCache>
            </c:numRef>
          </c:val>
          <c:extLst>
            <c:ext xmlns:c16="http://schemas.microsoft.com/office/drawing/2014/chart" uri="{C3380CC4-5D6E-409C-BE32-E72D297353CC}">
              <c16:uniqueId val="{00000008-255C-4170-95C0-818662EA043D}"/>
            </c:ext>
          </c:extLst>
        </c:ser>
        <c:dLbls>
          <c:showLegendKey val="0"/>
          <c:showVal val="0"/>
          <c:showCatName val="0"/>
          <c:showSerName val="0"/>
          <c:showPercent val="0"/>
          <c:showBubbleSize val="0"/>
          <c:showLeaderLines val="1"/>
        </c:dLbls>
        <c:firstSliceAng val="0"/>
      </c:pieChart>
      <c:spPr>
        <a:noFill/>
        <a:ln>
          <a:noFill/>
        </a:ln>
        <a:effectLst/>
      </c:spPr>
    </c:plotArea>
    <c:legend>
      <c:legendPos val="b"/>
      <c:legendEntry>
        <c:idx val="2"/>
        <c:delete val="1"/>
      </c:legendEntry>
      <c:legendEntry>
        <c:idx val="3"/>
        <c:delete val="1"/>
      </c:legendEntry>
      <c:overlay val="0"/>
      <c:spPr>
        <a:noFill/>
        <a:ln>
          <a:noFill/>
        </a:ln>
        <a:effectLst/>
      </c:spPr>
      <c:txPr>
        <a:bodyPr rot="0" spcFirstLastPara="1" vertOverflow="ellipsis" vert="horz" wrap="square" anchor="ctr" anchorCtr="1"/>
        <a:lstStyle/>
        <a:p>
          <a:pPr>
            <a:defRPr sz="1600" b="0" i="0" u="none" strike="noStrike" kern="1200" baseline="0">
              <a:solidFill>
                <a:schemeClr val="tx1">
                  <a:lumMod val="65000"/>
                  <a:lumOff val="35000"/>
                </a:schemeClr>
              </a:solidFill>
              <a:latin typeface="+mn-lt"/>
              <a:ea typeface="+mn-ea"/>
              <a:cs typeface="+mn-cs"/>
            </a:defRPr>
          </a:pPr>
          <a:endParaRPr lang="en-US"/>
        </a:p>
      </c:txPr>
    </c:legend>
    <c:plotVisOnly val="1"/>
    <c:dispBlanksAs val="gap"/>
    <c:showDLblsOverMax val="0"/>
  </c:chart>
  <c:spPr>
    <a:noFill/>
    <a:ln>
      <a:noFill/>
    </a:ln>
    <a:effectLst/>
  </c:spPr>
  <c:txPr>
    <a:bodyPr/>
    <a:lstStyle/>
    <a:p>
      <a:pPr>
        <a:defRPr/>
      </a:pPr>
      <a:endParaRPr lang="en-US"/>
    </a:p>
  </c:txPr>
  <c:externalData r:id="rId3">
    <c:autoUpdate val="0"/>
  </c:externalData>
</c:chartSpace>
</file>

<file path=ppt/charts/colors1.xml><?xml version="1.0" encoding="utf-8"?>
<cs:colorStyle xmlns:cs="http://schemas.microsoft.com/office/drawing/2012/chartStyle" xmlns:a="http://schemas.openxmlformats.org/drawingml/2006/main" meth="cycle" id="10">
  <a:schemeClr val="accent1"/>
  <a:schemeClr val="accent2"/>
  <a:schemeClr val="accent3"/>
  <a:schemeClr val="accent4"/>
  <a:schemeClr val="accent5"/>
  <a:schemeClr val="accent6"/>
  <cs:variation/>
  <cs:variation>
    <a:lumMod val="60000"/>
  </cs:variation>
  <cs:variation>
    <a:lumMod val="80000"/>
    <a:lumOff val="20000"/>
  </cs:variation>
  <cs:variation>
    <a:lumMod val="80000"/>
  </cs:variation>
  <cs:variation>
    <a:lumMod val="60000"/>
    <a:lumOff val="40000"/>
  </cs:variation>
  <cs:variation>
    <a:lumMod val="50000"/>
  </cs:variation>
  <cs:variation>
    <a:lumMod val="70000"/>
    <a:lumOff val="30000"/>
  </cs:variation>
  <cs:variation>
    <a:lumMod val="70000"/>
  </cs:variation>
  <cs:variation>
    <a:lumMod val="50000"/>
    <a:lumOff val="50000"/>
  </cs:variation>
</cs:colorStyle>
</file>

<file path=ppt/charts/colors2.xml><?xml version="1.0" encoding="utf-8"?>
<cs:colorStyle xmlns:cs="http://schemas.microsoft.com/office/drawing/2012/chartStyle" xmlns:a="http://schemas.openxmlformats.org/drawingml/2006/main" meth="cycle" id="10">
  <a:schemeClr val="accent1"/>
  <a:schemeClr val="accent2"/>
  <a:schemeClr val="accent3"/>
  <a:schemeClr val="accent4"/>
  <a:schemeClr val="accent5"/>
  <a:schemeClr val="accent6"/>
  <cs:variation/>
  <cs:variation>
    <a:lumMod val="60000"/>
  </cs:variation>
  <cs:variation>
    <a:lumMod val="80000"/>
    <a:lumOff val="20000"/>
  </cs:variation>
  <cs:variation>
    <a:lumMod val="80000"/>
  </cs:variation>
  <cs:variation>
    <a:lumMod val="60000"/>
    <a:lumOff val="40000"/>
  </cs:variation>
  <cs:variation>
    <a:lumMod val="50000"/>
  </cs:variation>
  <cs:variation>
    <a:lumMod val="70000"/>
    <a:lumOff val="30000"/>
  </cs:variation>
  <cs:variation>
    <a:lumMod val="70000"/>
  </cs:variation>
  <cs:variation>
    <a:lumMod val="50000"/>
    <a:lumOff val="50000"/>
  </cs:variation>
</cs:colorStyle>
</file>

<file path=ppt/charts/colors3.xml><?xml version="1.0" encoding="utf-8"?>
<cs:colorStyle xmlns:cs="http://schemas.microsoft.com/office/drawing/2012/chartStyle" xmlns:a="http://schemas.openxmlformats.org/drawingml/2006/main" meth="cycle" id="10">
  <a:schemeClr val="accent1"/>
  <a:schemeClr val="accent2"/>
  <a:schemeClr val="accent3"/>
  <a:schemeClr val="accent4"/>
  <a:schemeClr val="accent5"/>
  <a:schemeClr val="accent6"/>
  <cs:variation/>
  <cs:variation>
    <a:lumMod val="60000"/>
  </cs:variation>
  <cs:variation>
    <a:lumMod val="80000"/>
    <a:lumOff val="20000"/>
  </cs:variation>
  <cs:variation>
    <a:lumMod val="80000"/>
  </cs:variation>
  <cs:variation>
    <a:lumMod val="60000"/>
    <a:lumOff val="40000"/>
  </cs:variation>
  <cs:variation>
    <a:lumMod val="50000"/>
  </cs:variation>
  <cs:variation>
    <a:lumMod val="70000"/>
    <a:lumOff val="30000"/>
  </cs:variation>
  <cs:variation>
    <a:lumMod val="70000"/>
  </cs:variation>
  <cs:variation>
    <a:lumMod val="50000"/>
    <a:lumOff val="50000"/>
  </cs:variation>
</cs:colorStyle>
</file>

<file path=ppt/charts/colors4.xml><?xml version="1.0" encoding="utf-8"?>
<cs:colorStyle xmlns:cs="http://schemas.microsoft.com/office/drawing/2012/chartStyle" xmlns:a="http://schemas.openxmlformats.org/drawingml/2006/main" meth="cycle" id="10">
  <a:schemeClr val="accent1"/>
  <a:schemeClr val="accent2"/>
  <a:schemeClr val="accent3"/>
  <a:schemeClr val="accent4"/>
  <a:schemeClr val="accent5"/>
  <a:schemeClr val="accent6"/>
  <cs:variation/>
  <cs:variation>
    <a:lumMod val="60000"/>
  </cs:variation>
  <cs:variation>
    <a:lumMod val="80000"/>
    <a:lumOff val="20000"/>
  </cs:variation>
  <cs:variation>
    <a:lumMod val="80000"/>
  </cs:variation>
  <cs:variation>
    <a:lumMod val="60000"/>
    <a:lumOff val="40000"/>
  </cs:variation>
  <cs:variation>
    <a:lumMod val="50000"/>
  </cs:variation>
  <cs:variation>
    <a:lumMod val="70000"/>
    <a:lumOff val="30000"/>
  </cs:variation>
  <cs:variation>
    <a:lumMod val="70000"/>
  </cs:variation>
  <cs:variation>
    <a:lumMod val="50000"/>
    <a:lumOff val="50000"/>
  </cs:variation>
</cs:colorStyle>
</file>

<file path=ppt/charts/style1.xml><?xml version="1.0" encoding="utf-8"?>
<cs:chartStyle xmlns:cs="http://schemas.microsoft.com/office/drawing/2012/chartStyle" xmlns:a="http://schemas.openxmlformats.org/drawingml/2006/main" id="251">
  <cs:axisTitle>
    <cs:lnRef idx="0"/>
    <cs:fillRef idx="0"/>
    <cs:effectRef idx="0"/>
    <cs:fontRef idx="minor">
      <a:schemeClr val="tx1">
        <a:lumMod val="65000"/>
        <a:lumOff val="35000"/>
      </a:schemeClr>
    </cs:fontRef>
    <cs:defRPr sz="1330" kern="1200"/>
  </cs:axisTitle>
  <cs:categoryAxis>
    <cs:lnRef idx="0"/>
    <cs:fillRef idx="0"/>
    <cs:effectRef idx="0"/>
    <cs:fontRef idx="minor">
      <a:schemeClr val="tx1">
        <a:lumMod val="65000"/>
        <a:lumOff val="35000"/>
      </a:schemeClr>
    </cs:fontRef>
    <cs:spPr>
      <a:ln w="9525" cap="flat" cmpd="sng" algn="ctr">
        <a:solidFill>
          <a:schemeClr val="tx1">
            <a:lumMod val="15000"/>
            <a:lumOff val="85000"/>
          </a:schemeClr>
        </a:solidFill>
        <a:round/>
      </a:ln>
    </cs:spPr>
    <cs:defRPr sz="1197" kern="1200"/>
  </cs:categoryAxis>
  <cs:chartArea mods="allowNoFillOverride allowNoLineOverride">
    <cs:lnRef idx="0"/>
    <cs:fillRef idx="0"/>
    <cs:effectRef idx="0"/>
    <cs:fontRef idx="minor">
      <a:schemeClr val="tx1"/>
    </cs:fontRef>
    <cs:spPr>
      <a:solidFill>
        <a:schemeClr val="bg1"/>
      </a:solidFill>
      <a:ln w="9525" cap="flat" cmpd="sng" algn="ctr">
        <a:solidFill>
          <a:schemeClr val="tx1">
            <a:lumMod val="15000"/>
            <a:lumOff val="85000"/>
          </a:schemeClr>
        </a:solidFill>
        <a:round/>
      </a:ln>
    </cs:spPr>
    <cs:defRPr sz="1197" kern="1200"/>
  </cs:chartArea>
  <cs:dataLabel>
    <cs:lnRef idx="0"/>
    <cs:fillRef idx="0"/>
    <cs:effectRef idx="0"/>
    <cs:fontRef idx="minor">
      <a:schemeClr val="tx1">
        <a:lumMod val="75000"/>
        <a:lumOff val="25000"/>
      </a:schemeClr>
    </cs:fontRef>
    <cs:defRPr sz="1197" kern="1200"/>
  </cs:dataLabel>
  <cs:dataLabelCallout>
    <cs:lnRef idx="0"/>
    <cs:fillRef idx="0"/>
    <cs:effectRef idx="0"/>
    <cs:fontRef idx="minor">
      <a:schemeClr val="dk1">
        <a:lumMod val="65000"/>
        <a:lumOff val="35000"/>
      </a:schemeClr>
    </cs:fontRef>
    <cs:spPr>
      <a:solidFill>
        <a:schemeClr val="lt1"/>
      </a:solidFill>
      <a:ln>
        <a:solidFill>
          <a:schemeClr val="dk1">
            <a:lumMod val="25000"/>
            <a:lumOff val="75000"/>
          </a:schemeClr>
        </a:solidFill>
      </a:ln>
    </cs:spPr>
    <cs:defRPr sz="1197" kern="1200"/>
    <cs:bodyPr rot="0" spcFirstLastPara="1" vertOverflow="clip" horzOverflow="clip" vert="horz" wrap="square" lIns="36576" tIns="18288" rIns="36576" bIns="18288" anchor="ctr" anchorCtr="1">
      <a:spAutoFit/>
    </cs:bodyPr>
  </cs:dataLabelCallout>
  <cs:dataPoint>
    <cs:lnRef idx="0"/>
    <cs:fillRef idx="1">
      <cs:styleClr val="auto"/>
    </cs:fillRef>
    <cs:effectRef idx="0"/>
    <cs:fontRef idx="minor">
      <a:schemeClr val="tx1"/>
    </cs:fontRef>
    <cs:spPr>
      <a:ln w="19050">
        <a:solidFill>
          <a:schemeClr val="lt1"/>
        </a:solidFill>
      </a:ln>
    </cs:spPr>
  </cs:dataPoint>
  <cs:dataPoint3D>
    <cs:lnRef idx="0"/>
    <cs:fillRef idx="1">
      <cs:styleClr val="auto"/>
    </cs:fillRef>
    <cs:effectRef idx="0"/>
    <cs:fontRef idx="minor">
      <a:schemeClr val="tx1"/>
    </cs:fontRef>
    <cs:spPr>
      <a:ln w="25400">
        <a:solidFill>
          <a:schemeClr val="lt1"/>
        </a:solidFill>
      </a:ln>
    </cs:spPr>
  </cs:dataPoint3D>
  <cs:dataPointLine>
    <cs:lnRef idx="0">
      <cs:styleClr val="auto"/>
    </cs:lnRef>
    <cs:fillRef idx="0"/>
    <cs:effectRef idx="0"/>
    <cs:fontRef idx="minor">
      <a:schemeClr val="tx1"/>
    </cs:fontRef>
    <cs:spPr>
      <a:ln w="28575" cap="rnd">
        <a:solidFill>
          <a:schemeClr val="phClr"/>
        </a:solidFill>
        <a:round/>
      </a:ln>
    </cs:spPr>
  </cs:dataPointLine>
  <cs:dataPointMarker>
    <cs:lnRef idx="0">
      <cs:styleClr val="auto"/>
    </cs:lnRef>
    <cs:fillRef idx="1">
      <cs:styleClr val="auto"/>
    </cs:fillRef>
    <cs:effectRef idx="0"/>
    <cs:fontRef idx="minor">
      <a:schemeClr val="tx1"/>
    </cs:fontRef>
    <cs:spPr>
      <a:ln w="9525">
        <a:solidFill>
          <a:schemeClr val="phClr"/>
        </a:solidFill>
      </a:ln>
    </cs:spPr>
  </cs:dataPointMarker>
  <cs:dataPointMarkerLayout symbol="circle" size="5"/>
  <cs:dataPointWireframe>
    <cs:lnRef idx="0">
      <cs:styleClr val="auto"/>
    </cs:lnRef>
    <cs:fillRef idx="0"/>
    <cs:effectRef idx="0"/>
    <cs:fontRef idx="minor">
      <a:schemeClr val="tx1"/>
    </cs:fontRef>
    <cs:spPr>
      <a:ln w="9525" cap="rnd">
        <a:solidFill>
          <a:schemeClr val="phClr"/>
        </a:solidFill>
        <a:round/>
      </a:ln>
    </cs:spPr>
  </cs:dataPointWireframe>
  <cs:dataTable>
    <cs:lnRef idx="0"/>
    <cs:fillRef idx="0"/>
    <cs:effectRef idx="0"/>
    <cs:fontRef idx="minor">
      <a:schemeClr val="tx1">
        <a:lumMod val="65000"/>
        <a:lumOff val="35000"/>
      </a:schemeClr>
    </cs:fontRef>
    <cs:spPr>
      <a:noFill/>
      <a:ln w="9525" cap="flat" cmpd="sng" algn="ctr">
        <a:solidFill>
          <a:schemeClr val="tx1">
            <a:lumMod val="15000"/>
            <a:lumOff val="85000"/>
          </a:schemeClr>
        </a:solidFill>
        <a:round/>
      </a:ln>
    </cs:spPr>
    <cs:defRPr sz="1197" kern="1200"/>
  </cs:dataTable>
  <cs:downBar>
    <cs:lnRef idx="0"/>
    <cs:fillRef idx="0"/>
    <cs:effectRef idx="0"/>
    <cs:fontRef idx="minor">
      <a:schemeClr val="tx1"/>
    </cs:fontRef>
    <cs:spPr>
      <a:solidFill>
        <a:schemeClr val="dk1">
          <a:lumMod val="75000"/>
          <a:lumOff val="25000"/>
        </a:schemeClr>
      </a:solidFill>
      <a:ln w="9525" cap="flat" cmpd="sng" algn="ctr">
        <a:solidFill>
          <a:schemeClr val="tx1">
            <a:lumMod val="65000"/>
            <a:lumOff val="35000"/>
          </a:schemeClr>
        </a:solidFill>
        <a:round/>
      </a:ln>
    </cs:spPr>
  </cs:downBar>
  <cs:dropLine>
    <cs:lnRef idx="0"/>
    <cs:fillRef idx="0"/>
    <cs:effectRef idx="0"/>
    <cs:fontRef idx="minor">
      <a:schemeClr val="tx1"/>
    </cs:fontRef>
    <cs:spPr>
      <a:ln w="9525" cap="flat" cmpd="sng" algn="ctr">
        <a:solidFill>
          <a:schemeClr val="tx1">
            <a:lumMod val="35000"/>
            <a:lumOff val="65000"/>
          </a:schemeClr>
        </a:solidFill>
        <a:round/>
      </a:ln>
    </cs:spPr>
  </cs:dropLine>
  <cs:errorBar>
    <cs:lnRef idx="0"/>
    <cs:fillRef idx="0"/>
    <cs:effectRef idx="0"/>
    <cs:fontRef idx="minor">
      <a:schemeClr val="tx1"/>
    </cs:fontRef>
    <cs:spPr>
      <a:ln w="9525" cap="flat" cmpd="sng" algn="ctr">
        <a:solidFill>
          <a:schemeClr val="tx1">
            <a:lumMod val="65000"/>
            <a:lumOff val="35000"/>
          </a:schemeClr>
        </a:solidFill>
        <a:round/>
      </a:ln>
    </cs:spPr>
  </cs:errorBar>
  <cs:floor>
    <cs:lnRef idx="0"/>
    <cs:fillRef idx="0"/>
    <cs:effectRef idx="0"/>
    <cs:fontRef idx="minor">
      <a:schemeClr val="tx1"/>
    </cs:fontRef>
    <cs:spPr>
      <a:noFill/>
      <a:ln>
        <a:noFill/>
      </a:ln>
    </cs:spPr>
  </cs:floor>
  <cs:gridlineMajor>
    <cs:lnRef idx="0"/>
    <cs:fillRef idx="0"/>
    <cs:effectRef idx="0"/>
    <cs:fontRef idx="minor">
      <a:schemeClr val="tx1"/>
    </cs:fontRef>
    <cs:spPr>
      <a:ln w="9525" cap="flat" cmpd="sng" algn="ctr">
        <a:solidFill>
          <a:schemeClr val="tx1">
            <a:lumMod val="15000"/>
            <a:lumOff val="85000"/>
          </a:schemeClr>
        </a:solidFill>
        <a:round/>
      </a:ln>
    </cs:spPr>
  </cs:gridlineMajor>
  <cs:gridlineMinor>
    <cs:lnRef idx="0"/>
    <cs:fillRef idx="0"/>
    <cs:effectRef idx="0"/>
    <cs:fontRef idx="minor">
      <a:schemeClr val="tx1"/>
    </cs:fontRef>
    <cs:spPr>
      <a:ln w="9525" cap="flat" cmpd="sng" algn="ctr">
        <a:solidFill>
          <a:schemeClr val="tx1">
            <a:lumMod val="5000"/>
            <a:lumOff val="95000"/>
          </a:schemeClr>
        </a:solidFill>
        <a:round/>
      </a:ln>
    </cs:spPr>
  </cs:gridlineMinor>
  <cs:hiLoLine>
    <cs:lnRef idx="0"/>
    <cs:fillRef idx="0"/>
    <cs:effectRef idx="0"/>
    <cs:fontRef idx="minor">
      <a:schemeClr val="tx1"/>
    </cs:fontRef>
    <cs:spPr>
      <a:ln w="9525" cap="flat" cmpd="sng" algn="ctr">
        <a:solidFill>
          <a:schemeClr val="tx1">
            <a:lumMod val="50000"/>
            <a:lumOff val="50000"/>
          </a:schemeClr>
        </a:solidFill>
        <a:round/>
      </a:ln>
    </cs:spPr>
  </cs:hiLoLine>
  <cs:leaderLine>
    <cs:lnRef idx="0"/>
    <cs:fillRef idx="0"/>
    <cs:effectRef idx="0"/>
    <cs:fontRef idx="minor">
      <a:schemeClr val="tx1"/>
    </cs:fontRef>
    <cs:spPr>
      <a:ln w="9525" cap="flat" cmpd="sng" algn="ctr">
        <a:solidFill>
          <a:schemeClr val="tx1">
            <a:lumMod val="35000"/>
            <a:lumOff val="65000"/>
          </a:schemeClr>
        </a:solidFill>
        <a:round/>
      </a:ln>
    </cs:spPr>
  </cs:leaderLine>
  <cs:legend>
    <cs:lnRef idx="0"/>
    <cs:fillRef idx="0"/>
    <cs:effectRef idx="0"/>
    <cs:fontRef idx="minor">
      <a:schemeClr val="tx1">
        <a:lumMod val="65000"/>
        <a:lumOff val="35000"/>
      </a:schemeClr>
    </cs:fontRef>
    <cs:defRPr sz="1197" kern="1200"/>
  </cs:legend>
  <cs:plotArea mods="allowNoFillOverride allowNoLineOverride">
    <cs:lnRef idx="0"/>
    <cs:fillRef idx="0"/>
    <cs:effectRef idx="0"/>
    <cs:fontRef idx="minor">
      <a:schemeClr val="tx1"/>
    </cs:fontRef>
  </cs:plotArea>
  <cs:plotArea3D mods="allowNoFillOverride allowNoLineOverride">
    <cs:lnRef idx="0"/>
    <cs:fillRef idx="0"/>
    <cs:effectRef idx="0"/>
    <cs:fontRef idx="minor">
      <a:schemeClr val="tx1"/>
    </cs:fontRef>
  </cs:plotArea3D>
  <cs:seriesAxis>
    <cs:lnRef idx="0"/>
    <cs:fillRef idx="0"/>
    <cs:effectRef idx="0"/>
    <cs:fontRef idx="minor">
      <a:schemeClr val="tx1">
        <a:lumMod val="65000"/>
        <a:lumOff val="35000"/>
      </a:schemeClr>
    </cs:fontRef>
    <cs:defRPr sz="1197" kern="1200"/>
  </cs:seriesAxis>
  <cs:seriesLine>
    <cs:lnRef idx="0"/>
    <cs:fillRef idx="0"/>
    <cs:effectRef idx="0"/>
    <cs:fontRef idx="minor">
      <a:schemeClr val="tx1"/>
    </cs:fontRef>
    <cs:spPr>
      <a:ln w="9525" cap="flat" cmpd="sng" algn="ctr">
        <a:solidFill>
          <a:schemeClr val="tx1">
            <a:lumMod val="35000"/>
            <a:lumOff val="65000"/>
          </a:schemeClr>
        </a:solidFill>
        <a:round/>
      </a:ln>
    </cs:spPr>
  </cs:seriesLine>
  <cs:title>
    <cs:lnRef idx="0"/>
    <cs:fillRef idx="0"/>
    <cs:effectRef idx="0"/>
    <cs:fontRef idx="minor">
      <a:schemeClr val="tx1">
        <a:lumMod val="65000"/>
        <a:lumOff val="35000"/>
      </a:schemeClr>
    </cs:fontRef>
    <cs:defRPr sz="1862" b="0" kern="1200" spc="0" baseline="0"/>
  </cs:title>
  <cs:trendline>
    <cs:lnRef idx="0">
      <cs:styleClr val="auto"/>
    </cs:lnRef>
    <cs:fillRef idx="0"/>
    <cs:effectRef idx="0"/>
    <cs:fontRef idx="minor">
      <a:schemeClr val="tx1"/>
    </cs:fontRef>
    <cs:spPr>
      <a:ln w="19050" cap="rnd">
        <a:solidFill>
          <a:schemeClr val="phClr"/>
        </a:solidFill>
        <a:prstDash val="sysDot"/>
      </a:ln>
    </cs:spPr>
  </cs:trendline>
  <cs:trendlineLabel>
    <cs:lnRef idx="0"/>
    <cs:fillRef idx="0"/>
    <cs:effectRef idx="0"/>
    <cs:fontRef idx="minor">
      <a:schemeClr val="tx1">
        <a:lumMod val="65000"/>
        <a:lumOff val="35000"/>
      </a:schemeClr>
    </cs:fontRef>
    <cs:defRPr sz="1197" kern="1200"/>
  </cs:trendlineLabel>
  <cs:upBar>
    <cs:lnRef idx="0"/>
    <cs:fillRef idx="0"/>
    <cs:effectRef idx="0"/>
    <cs:fontRef idx="minor">
      <a:schemeClr val="tx1"/>
    </cs:fontRef>
    <cs:spPr>
      <a:solidFill>
        <a:schemeClr val="lt1"/>
      </a:solidFill>
      <a:ln w="9525" cap="flat" cmpd="sng" algn="ctr">
        <a:solidFill>
          <a:schemeClr val="tx1">
            <a:lumMod val="65000"/>
            <a:lumOff val="35000"/>
          </a:schemeClr>
        </a:solidFill>
        <a:round/>
      </a:ln>
    </cs:spPr>
  </cs:upBar>
  <cs:valueAxis>
    <cs:lnRef idx="0"/>
    <cs:fillRef idx="0"/>
    <cs:effectRef idx="0"/>
    <cs:fontRef idx="minor">
      <a:schemeClr val="tx1">
        <a:lumMod val="65000"/>
        <a:lumOff val="35000"/>
      </a:schemeClr>
    </cs:fontRef>
    <cs:defRPr sz="1197" kern="1200"/>
  </cs:valueAxis>
  <cs:wall>
    <cs:lnRef idx="0"/>
    <cs:fillRef idx="0"/>
    <cs:effectRef idx="0"/>
    <cs:fontRef idx="minor">
      <a:schemeClr val="tx1"/>
    </cs:fontRef>
    <cs:spPr>
      <a:noFill/>
      <a:ln>
        <a:noFill/>
      </a:ln>
    </cs:spPr>
  </cs:wall>
</cs:chartStyle>
</file>

<file path=ppt/charts/style2.xml><?xml version="1.0" encoding="utf-8"?>
<cs:chartStyle xmlns:cs="http://schemas.microsoft.com/office/drawing/2012/chartStyle" xmlns:a="http://schemas.openxmlformats.org/drawingml/2006/main" id="251">
  <cs:axisTitle>
    <cs:lnRef idx="0"/>
    <cs:fillRef idx="0"/>
    <cs:effectRef idx="0"/>
    <cs:fontRef idx="minor">
      <a:schemeClr val="tx1">
        <a:lumMod val="65000"/>
        <a:lumOff val="35000"/>
      </a:schemeClr>
    </cs:fontRef>
    <cs:defRPr sz="1330" kern="1200"/>
  </cs:axisTitle>
  <cs:categoryAxis>
    <cs:lnRef idx="0"/>
    <cs:fillRef idx="0"/>
    <cs:effectRef idx="0"/>
    <cs:fontRef idx="minor">
      <a:schemeClr val="tx1">
        <a:lumMod val="65000"/>
        <a:lumOff val="35000"/>
      </a:schemeClr>
    </cs:fontRef>
    <cs:spPr>
      <a:ln w="9525" cap="flat" cmpd="sng" algn="ctr">
        <a:solidFill>
          <a:schemeClr val="tx1">
            <a:lumMod val="15000"/>
            <a:lumOff val="85000"/>
          </a:schemeClr>
        </a:solidFill>
        <a:round/>
      </a:ln>
    </cs:spPr>
    <cs:defRPr sz="1197" kern="1200"/>
  </cs:categoryAxis>
  <cs:chartArea mods="allowNoFillOverride allowNoLineOverride">
    <cs:lnRef idx="0"/>
    <cs:fillRef idx="0"/>
    <cs:effectRef idx="0"/>
    <cs:fontRef idx="minor">
      <a:schemeClr val="tx1"/>
    </cs:fontRef>
    <cs:spPr>
      <a:solidFill>
        <a:schemeClr val="bg1"/>
      </a:solidFill>
      <a:ln w="9525" cap="flat" cmpd="sng" algn="ctr">
        <a:solidFill>
          <a:schemeClr val="tx1">
            <a:lumMod val="15000"/>
            <a:lumOff val="85000"/>
          </a:schemeClr>
        </a:solidFill>
        <a:round/>
      </a:ln>
    </cs:spPr>
    <cs:defRPr sz="1197" kern="1200"/>
  </cs:chartArea>
  <cs:dataLabel>
    <cs:lnRef idx="0"/>
    <cs:fillRef idx="0"/>
    <cs:effectRef idx="0"/>
    <cs:fontRef idx="minor">
      <a:schemeClr val="tx1">
        <a:lumMod val="75000"/>
        <a:lumOff val="25000"/>
      </a:schemeClr>
    </cs:fontRef>
    <cs:defRPr sz="1197" kern="1200"/>
  </cs:dataLabel>
  <cs:dataLabelCallout>
    <cs:lnRef idx="0"/>
    <cs:fillRef idx="0"/>
    <cs:effectRef idx="0"/>
    <cs:fontRef idx="minor">
      <a:schemeClr val="dk1">
        <a:lumMod val="65000"/>
        <a:lumOff val="35000"/>
      </a:schemeClr>
    </cs:fontRef>
    <cs:spPr>
      <a:solidFill>
        <a:schemeClr val="lt1"/>
      </a:solidFill>
      <a:ln>
        <a:solidFill>
          <a:schemeClr val="dk1">
            <a:lumMod val="25000"/>
            <a:lumOff val="75000"/>
          </a:schemeClr>
        </a:solidFill>
      </a:ln>
    </cs:spPr>
    <cs:defRPr sz="1197" kern="1200"/>
    <cs:bodyPr rot="0" spcFirstLastPara="1" vertOverflow="clip" horzOverflow="clip" vert="horz" wrap="square" lIns="36576" tIns="18288" rIns="36576" bIns="18288" anchor="ctr" anchorCtr="1">
      <a:spAutoFit/>
    </cs:bodyPr>
  </cs:dataLabelCallout>
  <cs:dataPoint>
    <cs:lnRef idx="0"/>
    <cs:fillRef idx="1">
      <cs:styleClr val="auto"/>
    </cs:fillRef>
    <cs:effectRef idx="0"/>
    <cs:fontRef idx="minor">
      <a:schemeClr val="tx1"/>
    </cs:fontRef>
    <cs:spPr>
      <a:ln w="19050">
        <a:solidFill>
          <a:schemeClr val="lt1"/>
        </a:solidFill>
      </a:ln>
    </cs:spPr>
  </cs:dataPoint>
  <cs:dataPoint3D>
    <cs:lnRef idx="0"/>
    <cs:fillRef idx="1">
      <cs:styleClr val="auto"/>
    </cs:fillRef>
    <cs:effectRef idx="0"/>
    <cs:fontRef idx="minor">
      <a:schemeClr val="tx1"/>
    </cs:fontRef>
    <cs:spPr>
      <a:ln w="25400">
        <a:solidFill>
          <a:schemeClr val="lt1"/>
        </a:solidFill>
      </a:ln>
    </cs:spPr>
  </cs:dataPoint3D>
  <cs:dataPointLine>
    <cs:lnRef idx="0">
      <cs:styleClr val="auto"/>
    </cs:lnRef>
    <cs:fillRef idx="0"/>
    <cs:effectRef idx="0"/>
    <cs:fontRef idx="minor">
      <a:schemeClr val="tx1"/>
    </cs:fontRef>
    <cs:spPr>
      <a:ln w="28575" cap="rnd">
        <a:solidFill>
          <a:schemeClr val="phClr"/>
        </a:solidFill>
        <a:round/>
      </a:ln>
    </cs:spPr>
  </cs:dataPointLine>
  <cs:dataPointMarker>
    <cs:lnRef idx="0">
      <cs:styleClr val="auto"/>
    </cs:lnRef>
    <cs:fillRef idx="1">
      <cs:styleClr val="auto"/>
    </cs:fillRef>
    <cs:effectRef idx="0"/>
    <cs:fontRef idx="minor">
      <a:schemeClr val="tx1"/>
    </cs:fontRef>
    <cs:spPr>
      <a:ln w="9525">
        <a:solidFill>
          <a:schemeClr val="phClr"/>
        </a:solidFill>
      </a:ln>
    </cs:spPr>
  </cs:dataPointMarker>
  <cs:dataPointMarkerLayout symbol="circle" size="5"/>
  <cs:dataPointWireframe>
    <cs:lnRef idx="0">
      <cs:styleClr val="auto"/>
    </cs:lnRef>
    <cs:fillRef idx="0"/>
    <cs:effectRef idx="0"/>
    <cs:fontRef idx="minor">
      <a:schemeClr val="tx1"/>
    </cs:fontRef>
    <cs:spPr>
      <a:ln w="9525" cap="rnd">
        <a:solidFill>
          <a:schemeClr val="phClr"/>
        </a:solidFill>
        <a:round/>
      </a:ln>
    </cs:spPr>
  </cs:dataPointWireframe>
  <cs:dataTable>
    <cs:lnRef idx="0"/>
    <cs:fillRef idx="0"/>
    <cs:effectRef idx="0"/>
    <cs:fontRef idx="minor">
      <a:schemeClr val="tx1">
        <a:lumMod val="65000"/>
        <a:lumOff val="35000"/>
      </a:schemeClr>
    </cs:fontRef>
    <cs:spPr>
      <a:noFill/>
      <a:ln w="9525" cap="flat" cmpd="sng" algn="ctr">
        <a:solidFill>
          <a:schemeClr val="tx1">
            <a:lumMod val="15000"/>
            <a:lumOff val="85000"/>
          </a:schemeClr>
        </a:solidFill>
        <a:round/>
      </a:ln>
    </cs:spPr>
    <cs:defRPr sz="1197" kern="1200"/>
  </cs:dataTable>
  <cs:downBar>
    <cs:lnRef idx="0"/>
    <cs:fillRef idx="0"/>
    <cs:effectRef idx="0"/>
    <cs:fontRef idx="minor">
      <a:schemeClr val="tx1"/>
    </cs:fontRef>
    <cs:spPr>
      <a:solidFill>
        <a:schemeClr val="dk1">
          <a:lumMod val="75000"/>
          <a:lumOff val="25000"/>
        </a:schemeClr>
      </a:solidFill>
      <a:ln w="9525" cap="flat" cmpd="sng" algn="ctr">
        <a:solidFill>
          <a:schemeClr val="tx1">
            <a:lumMod val="65000"/>
            <a:lumOff val="35000"/>
          </a:schemeClr>
        </a:solidFill>
        <a:round/>
      </a:ln>
    </cs:spPr>
  </cs:downBar>
  <cs:dropLine>
    <cs:lnRef idx="0"/>
    <cs:fillRef idx="0"/>
    <cs:effectRef idx="0"/>
    <cs:fontRef idx="minor">
      <a:schemeClr val="tx1"/>
    </cs:fontRef>
    <cs:spPr>
      <a:ln w="9525" cap="flat" cmpd="sng" algn="ctr">
        <a:solidFill>
          <a:schemeClr val="tx1">
            <a:lumMod val="35000"/>
            <a:lumOff val="65000"/>
          </a:schemeClr>
        </a:solidFill>
        <a:round/>
      </a:ln>
    </cs:spPr>
  </cs:dropLine>
  <cs:errorBar>
    <cs:lnRef idx="0"/>
    <cs:fillRef idx="0"/>
    <cs:effectRef idx="0"/>
    <cs:fontRef idx="minor">
      <a:schemeClr val="tx1"/>
    </cs:fontRef>
    <cs:spPr>
      <a:ln w="9525" cap="flat" cmpd="sng" algn="ctr">
        <a:solidFill>
          <a:schemeClr val="tx1">
            <a:lumMod val="65000"/>
            <a:lumOff val="35000"/>
          </a:schemeClr>
        </a:solidFill>
        <a:round/>
      </a:ln>
    </cs:spPr>
  </cs:errorBar>
  <cs:floor>
    <cs:lnRef idx="0"/>
    <cs:fillRef idx="0"/>
    <cs:effectRef idx="0"/>
    <cs:fontRef idx="minor">
      <a:schemeClr val="tx1"/>
    </cs:fontRef>
    <cs:spPr>
      <a:noFill/>
      <a:ln>
        <a:noFill/>
      </a:ln>
    </cs:spPr>
  </cs:floor>
  <cs:gridlineMajor>
    <cs:lnRef idx="0"/>
    <cs:fillRef idx="0"/>
    <cs:effectRef idx="0"/>
    <cs:fontRef idx="minor">
      <a:schemeClr val="tx1"/>
    </cs:fontRef>
    <cs:spPr>
      <a:ln w="9525" cap="flat" cmpd="sng" algn="ctr">
        <a:solidFill>
          <a:schemeClr val="tx1">
            <a:lumMod val="15000"/>
            <a:lumOff val="85000"/>
          </a:schemeClr>
        </a:solidFill>
        <a:round/>
      </a:ln>
    </cs:spPr>
  </cs:gridlineMajor>
  <cs:gridlineMinor>
    <cs:lnRef idx="0"/>
    <cs:fillRef idx="0"/>
    <cs:effectRef idx="0"/>
    <cs:fontRef idx="minor">
      <a:schemeClr val="tx1"/>
    </cs:fontRef>
    <cs:spPr>
      <a:ln w="9525" cap="flat" cmpd="sng" algn="ctr">
        <a:solidFill>
          <a:schemeClr val="tx1">
            <a:lumMod val="5000"/>
            <a:lumOff val="95000"/>
          </a:schemeClr>
        </a:solidFill>
        <a:round/>
      </a:ln>
    </cs:spPr>
  </cs:gridlineMinor>
  <cs:hiLoLine>
    <cs:lnRef idx="0"/>
    <cs:fillRef idx="0"/>
    <cs:effectRef idx="0"/>
    <cs:fontRef idx="minor">
      <a:schemeClr val="tx1"/>
    </cs:fontRef>
    <cs:spPr>
      <a:ln w="9525" cap="flat" cmpd="sng" algn="ctr">
        <a:solidFill>
          <a:schemeClr val="tx1">
            <a:lumMod val="50000"/>
            <a:lumOff val="50000"/>
          </a:schemeClr>
        </a:solidFill>
        <a:round/>
      </a:ln>
    </cs:spPr>
  </cs:hiLoLine>
  <cs:leaderLine>
    <cs:lnRef idx="0"/>
    <cs:fillRef idx="0"/>
    <cs:effectRef idx="0"/>
    <cs:fontRef idx="minor">
      <a:schemeClr val="tx1"/>
    </cs:fontRef>
    <cs:spPr>
      <a:ln w="9525" cap="flat" cmpd="sng" algn="ctr">
        <a:solidFill>
          <a:schemeClr val="tx1">
            <a:lumMod val="35000"/>
            <a:lumOff val="65000"/>
          </a:schemeClr>
        </a:solidFill>
        <a:round/>
      </a:ln>
    </cs:spPr>
  </cs:leaderLine>
  <cs:legend>
    <cs:lnRef idx="0"/>
    <cs:fillRef idx="0"/>
    <cs:effectRef idx="0"/>
    <cs:fontRef idx="minor">
      <a:schemeClr val="tx1">
        <a:lumMod val="65000"/>
        <a:lumOff val="35000"/>
      </a:schemeClr>
    </cs:fontRef>
    <cs:defRPr sz="1197" kern="1200"/>
  </cs:legend>
  <cs:plotArea mods="allowNoFillOverride allowNoLineOverride">
    <cs:lnRef idx="0"/>
    <cs:fillRef idx="0"/>
    <cs:effectRef idx="0"/>
    <cs:fontRef idx="minor">
      <a:schemeClr val="tx1"/>
    </cs:fontRef>
  </cs:plotArea>
  <cs:plotArea3D mods="allowNoFillOverride allowNoLineOverride">
    <cs:lnRef idx="0"/>
    <cs:fillRef idx="0"/>
    <cs:effectRef idx="0"/>
    <cs:fontRef idx="minor">
      <a:schemeClr val="tx1"/>
    </cs:fontRef>
  </cs:plotArea3D>
  <cs:seriesAxis>
    <cs:lnRef idx="0"/>
    <cs:fillRef idx="0"/>
    <cs:effectRef idx="0"/>
    <cs:fontRef idx="minor">
      <a:schemeClr val="tx1">
        <a:lumMod val="65000"/>
        <a:lumOff val="35000"/>
      </a:schemeClr>
    </cs:fontRef>
    <cs:defRPr sz="1197" kern="1200"/>
  </cs:seriesAxis>
  <cs:seriesLine>
    <cs:lnRef idx="0"/>
    <cs:fillRef idx="0"/>
    <cs:effectRef idx="0"/>
    <cs:fontRef idx="minor">
      <a:schemeClr val="tx1"/>
    </cs:fontRef>
    <cs:spPr>
      <a:ln w="9525" cap="flat" cmpd="sng" algn="ctr">
        <a:solidFill>
          <a:schemeClr val="tx1">
            <a:lumMod val="35000"/>
            <a:lumOff val="65000"/>
          </a:schemeClr>
        </a:solidFill>
        <a:round/>
      </a:ln>
    </cs:spPr>
  </cs:seriesLine>
  <cs:title>
    <cs:lnRef idx="0"/>
    <cs:fillRef idx="0"/>
    <cs:effectRef idx="0"/>
    <cs:fontRef idx="minor">
      <a:schemeClr val="tx1">
        <a:lumMod val="65000"/>
        <a:lumOff val="35000"/>
      </a:schemeClr>
    </cs:fontRef>
    <cs:defRPr sz="1862" b="0" kern="1200" spc="0" baseline="0"/>
  </cs:title>
  <cs:trendline>
    <cs:lnRef idx="0">
      <cs:styleClr val="auto"/>
    </cs:lnRef>
    <cs:fillRef idx="0"/>
    <cs:effectRef idx="0"/>
    <cs:fontRef idx="minor">
      <a:schemeClr val="tx1"/>
    </cs:fontRef>
    <cs:spPr>
      <a:ln w="19050" cap="rnd">
        <a:solidFill>
          <a:schemeClr val="phClr"/>
        </a:solidFill>
        <a:prstDash val="sysDot"/>
      </a:ln>
    </cs:spPr>
  </cs:trendline>
  <cs:trendlineLabel>
    <cs:lnRef idx="0"/>
    <cs:fillRef idx="0"/>
    <cs:effectRef idx="0"/>
    <cs:fontRef idx="minor">
      <a:schemeClr val="tx1">
        <a:lumMod val="65000"/>
        <a:lumOff val="35000"/>
      </a:schemeClr>
    </cs:fontRef>
    <cs:defRPr sz="1197" kern="1200"/>
  </cs:trendlineLabel>
  <cs:upBar>
    <cs:lnRef idx="0"/>
    <cs:fillRef idx="0"/>
    <cs:effectRef idx="0"/>
    <cs:fontRef idx="minor">
      <a:schemeClr val="tx1"/>
    </cs:fontRef>
    <cs:spPr>
      <a:solidFill>
        <a:schemeClr val="lt1"/>
      </a:solidFill>
      <a:ln w="9525" cap="flat" cmpd="sng" algn="ctr">
        <a:solidFill>
          <a:schemeClr val="tx1">
            <a:lumMod val="65000"/>
            <a:lumOff val="35000"/>
          </a:schemeClr>
        </a:solidFill>
        <a:round/>
      </a:ln>
    </cs:spPr>
  </cs:upBar>
  <cs:valueAxis>
    <cs:lnRef idx="0"/>
    <cs:fillRef idx="0"/>
    <cs:effectRef idx="0"/>
    <cs:fontRef idx="minor">
      <a:schemeClr val="tx1">
        <a:lumMod val="65000"/>
        <a:lumOff val="35000"/>
      </a:schemeClr>
    </cs:fontRef>
    <cs:defRPr sz="1197" kern="1200"/>
  </cs:valueAxis>
  <cs:wall>
    <cs:lnRef idx="0"/>
    <cs:fillRef idx="0"/>
    <cs:effectRef idx="0"/>
    <cs:fontRef idx="minor">
      <a:schemeClr val="tx1"/>
    </cs:fontRef>
    <cs:spPr>
      <a:noFill/>
      <a:ln>
        <a:noFill/>
      </a:ln>
    </cs:spPr>
  </cs:wall>
</cs:chartStyle>
</file>

<file path=ppt/charts/style3.xml><?xml version="1.0" encoding="utf-8"?>
<cs:chartStyle xmlns:cs="http://schemas.microsoft.com/office/drawing/2012/chartStyle" xmlns:a="http://schemas.openxmlformats.org/drawingml/2006/main" id="251">
  <cs:axisTitle>
    <cs:lnRef idx="0"/>
    <cs:fillRef idx="0"/>
    <cs:effectRef idx="0"/>
    <cs:fontRef idx="minor">
      <a:schemeClr val="tx1">
        <a:lumMod val="65000"/>
        <a:lumOff val="35000"/>
      </a:schemeClr>
    </cs:fontRef>
    <cs:defRPr sz="1330" kern="1200"/>
  </cs:axisTitle>
  <cs:categoryAxis>
    <cs:lnRef idx="0"/>
    <cs:fillRef idx="0"/>
    <cs:effectRef idx="0"/>
    <cs:fontRef idx="minor">
      <a:schemeClr val="tx1">
        <a:lumMod val="65000"/>
        <a:lumOff val="35000"/>
      </a:schemeClr>
    </cs:fontRef>
    <cs:spPr>
      <a:ln w="9525" cap="flat" cmpd="sng" algn="ctr">
        <a:solidFill>
          <a:schemeClr val="tx1">
            <a:lumMod val="15000"/>
            <a:lumOff val="85000"/>
          </a:schemeClr>
        </a:solidFill>
        <a:round/>
      </a:ln>
    </cs:spPr>
    <cs:defRPr sz="1197" kern="1200"/>
  </cs:categoryAxis>
  <cs:chartArea mods="allowNoFillOverride allowNoLineOverride">
    <cs:lnRef idx="0"/>
    <cs:fillRef idx="0"/>
    <cs:effectRef idx="0"/>
    <cs:fontRef idx="minor">
      <a:schemeClr val="tx1"/>
    </cs:fontRef>
    <cs:spPr>
      <a:solidFill>
        <a:schemeClr val="bg1"/>
      </a:solidFill>
      <a:ln w="9525" cap="flat" cmpd="sng" algn="ctr">
        <a:solidFill>
          <a:schemeClr val="tx1">
            <a:lumMod val="15000"/>
            <a:lumOff val="85000"/>
          </a:schemeClr>
        </a:solidFill>
        <a:round/>
      </a:ln>
    </cs:spPr>
    <cs:defRPr sz="1197" kern="1200"/>
  </cs:chartArea>
  <cs:dataLabel>
    <cs:lnRef idx="0"/>
    <cs:fillRef idx="0"/>
    <cs:effectRef idx="0"/>
    <cs:fontRef idx="minor">
      <a:schemeClr val="tx1">
        <a:lumMod val="75000"/>
        <a:lumOff val="25000"/>
      </a:schemeClr>
    </cs:fontRef>
    <cs:defRPr sz="1197" kern="1200"/>
  </cs:dataLabel>
  <cs:dataLabelCallout>
    <cs:lnRef idx="0"/>
    <cs:fillRef idx="0"/>
    <cs:effectRef idx="0"/>
    <cs:fontRef idx="minor">
      <a:schemeClr val="dk1">
        <a:lumMod val="65000"/>
        <a:lumOff val="35000"/>
      </a:schemeClr>
    </cs:fontRef>
    <cs:spPr>
      <a:solidFill>
        <a:schemeClr val="lt1"/>
      </a:solidFill>
      <a:ln>
        <a:solidFill>
          <a:schemeClr val="dk1">
            <a:lumMod val="25000"/>
            <a:lumOff val="75000"/>
          </a:schemeClr>
        </a:solidFill>
      </a:ln>
    </cs:spPr>
    <cs:defRPr sz="1197" kern="1200"/>
    <cs:bodyPr rot="0" spcFirstLastPara="1" vertOverflow="clip" horzOverflow="clip" vert="horz" wrap="square" lIns="36576" tIns="18288" rIns="36576" bIns="18288" anchor="ctr" anchorCtr="1">
      <a:spAutoFit/>
    </cs:bodyPr>
  </cs:dataLabelCallout>
  <cs:dataPoint>
    <cs:lnRef idx="0"/>
    <cs:fillRef idx="1">
      <cs:styleClr val="auto"/>
    </cs:fillRef>
    <cs:effectRef idx="0"/>
    <cs:fontRef idx="minor">
      <a:schemeClr val="tx1"/>
    </cs:fontRef>
    <cs:spPr>
      <a:ln w="19050">
        <a:solidFill>
          <a:schemeClr val="lt1"/>
        </a:solidFill>
      </a:ln>
    </cs:spPr>
  </cs:dataPoint>
  <cs:dataPoint3D>
    <cs:lnRef idx="0"/>
    <cs:fillRef idx="1">
      <cs:styleClr val="auto"/>
    </cs:fillRef>
    <cs:effectRef idx="0"/>
    <cs:fontRef idx="minor">
      <a:schemeClr val="tx1"/>
    </cs:fontRef>
    <cs:spPr>
      <a:ln w="25400">
        <a:solidFill>
          <a:schemeClr val="lt1"/>
        </a:solidFill>
      </a:ln>
    </cs:spPr>
  </cs:dataPoint3D>
  <cs:dataPointLine>
    <cs:lnRef idx="0">
      <cs:styleClr val="auto"/>
    </cs:lnRef>
    <cs:fillRef idx="0"/>
    <cs:effectRef idx="0"/>
    <cs:fontRef idx="minor">
      <a:schemeClr val="tx1"/>
    </cs:fontRef>
    <cs:spPr>
      <a:ln w="28575" cap="rnd">
        <a:solidFill>
          <a:schemeClr val="phClr"/>
        </a:solidFill>
        <a:round/>
      </a:ln>
    </cs:spPr>
  </cs:dataPointLine>
  <cs:dataPointMarker>
    <cs:lnRef idx="0">
      <cs:styleClr val="auto"/>
    </cs:lnRef>
    <cs:fillRef idx="1">
      <cs:styleClr val="auto"/>
    </cs:fillRef>
    <cs:effectRef idx="0"/>
    <cs:fontRef idx="minor">
      <a:schemeClr val="tx1"/>
    </cs:fontRef>
    <cs:spPr>
      <a:ln w="9525">
        <a:solidFill>
          <a:schemeClr val="phClr"/>
        </a:solidFill>
      </a:ln>
    </cs:spPr>
  </cs:dataPointMarker>
  <cs:dataPointMarkerLayout symbol="circle" size="5"/>
  <cs:dataPointWireframe>
    <cs:lnRef idx="0">
      <cs:styleClr val="auto"/>
    </cs:lnRef>
    <cs:fillRef idx="0"/>
    <cs:effectRef idx="0"/>
    <cs:fontRef idx="minor">
      <a:schemeClr val="tx1"/>
    </cs:fontRef>
    <cs:spPr>
      <a:ln w="9525" cap="rnd">
        <a:solidFill>
          <a:schemeClr val="phClr"/>
        </a:solidFill>
        <a:round/>
      </a:ln>
    </cs:spPr>
  </cs:dataPointWireframe>
  <cs:dataTable>
    <cs:lnRef idx="0"/>
    <cs:fillRef idx="0"/>
    <cs:effectRef idx="0"/>
    <cs:fontRef idx="minor">
      <a:schemeClr val="tx1">
        <a:lumMod val="65000"/>
        <a:lumOff val="35000"/>
      </a:schemeClr>
    </cs:fontRef>
    <cs:spPr>
      <a:noFill/>
      <a:ln w="9525" cap="flat" cmpd="sng" algn="ctr">
        <a:solidFill>
          <a:schemeClr val="tx1">
            <a:lumMod val="15000"/>
            <a:lumOff val="85000"/>
          </a:schemeClr>
        </a:solidFill>
        <a:round/>
      </a:ln>
    </cs:spPr>
    <cs:defRPr sz="1197" kern="1200"/>
  </cs:dataTable>
  <cs:downBar>
    <cs:lnRef idx="0"/>
    <cs:fillRef idx="0"/>
    <cs:effectRef idx="0"/>
    <cs:fontRef idx="minor">
      <a:schemeClr val="tx1"/>
    </cs:fontRef>
    <cs:spPr>
      <a:solidFill>
        <a:schemeClr val="dk1">
          <a:lumMod val="75000"/>
          <a:lumOff val="25000"/>
        </a:schemeClr>
      </a:solidFill>
      <a:ln w="9525" cap="flat" cmpd="sng" algn="ctr">
        <a:solidFill>
          <a:schemeClr val="tx1">
            <a:lumMod val="65000"/>
            <a:lumOff val="35000"/>
          </a:schemeClr>
        </a:solidFill>
        <a:round/>
      </a:ln>
    </cs:spPr>
  </cs:downBar>
  <cs:dropLine>
    <cs:lnRef idx="0"/>
    <cs:fillRef idx="0"/>
    <cs:effectRef idx="0"/>
    <cs:fontRef idx="minor">
      <a:schemeClr val="tx1"/>
    </cs:fontRef>
    <cs:spPr>
      <a:ln w="9525" cap="flat" cmpd="sng" algn="ctr">
        <a:solidFill>
          <a:schemeClr val="tx1">
            <a:lumMod val="35000"/>
            <a:lumOff val="65000"/>
          </a:schemeClr>
        </a:solidFill>
        <a:round/>
      </a:ln>
    </cs:spPr>
  </cs:dropLine>
  <cs:errorBar>
    <cs:lnRef idx="0"/>
    <cs:fillRef idx="0"/>
    <cs:effectRef idx="0"/>
    <cs:fontRef idx="minor">
      <a:schemeClr val="tx1"/>
    </cs:fontRef>
    <cs:spPr>
      <a:ln w="9525" cap="flat" cmpd="sng" algn="ctr">
        <a:solidFill>
          <a:schemeClr val="tx1">
            <a:lumMod val="65000"/>
            <a:lumOff val="35000"/>
          </a:schemeClr>
        </a:solidFill>
        <a:round/>
      </a:ln>
    </cs:spPr>
  </cs:errorBar>
  <cs:floor>
    <cs:lnRef idx="0"/>
    <cs:fillRef idx="0"/>
    <cs:effectRef idx="0"/>
    <cs:fontRef idx="minor">
      <a:schemeClr val="tx1"/>
    </cs:fontRef>
    <cs:spPr>
      <a:noFill/>
      <a:ln>
        <a:noFill/>
      </a:ln>
    </cs:spPr>
  </cs:floor>
  <cs:gridlineMajor>
    <cs:lnRef idx="0"/>
    <cs:fillRef idx="0"/>
    <cs:effectRef idx="0"/>
    <cs:fontRef idx="minor">
      <a:schemeClr val="tx1"/>
    </cs:fontRef>
    <cs:spPr>
      <a:ln w="9525" cap="flat" cmpd="sng" algn="ctr">
        <a:solidFill>
          <a:schemeClr val="tx1">
            <a:lumMod val="15000"/>
            <a:lumOff val="85000"/>
          </a:schemeClr>
        </a:solidFill>
        <a:round/>
      </a:ln>
    </cs:spPr>
  </cs:gridlineMajor>
  <cs:gridlineMinor>
    <cs:lnRef idx="0"/>
    <cs:fillRef idx="0"/>
    <cs:effectRef idx="0"/>
    <cs:fontRef idx="minor">
      <a:schemeClr val="tx1"/>
    </cs:fontRef>
    <cs:spPr>
      <a:ln w="9525" cap="flat" cmpd="sng" algn="ctr">
        <a:solidFill>
          <a:schemeClr val="tx1">
            <a:lumMod val="5000"/>
            <a:lumOff val="95000"/>
          </a:schemeClr>
        </a:solidFill>
        <a:round/>
      </a:ln>
    </cs:spPr>
  </cs:gridlineMinor>
  <cs:hiLoLine>
    <cs:lnRef idx="0"/>
    <cs:fillRef idx="0"/>
    <cs:effectRef idx="0"/>
    <cs:fontRef idx="minor">
      <a:schemeClr val="tx1"/>
    </cs:fontRef>
    <cs:spPr>
      <a:ln w="9525" cap="flat" cmpd="sng" algn="ctr">
        <a:solidFill>
          <a:schemeClr val="tx1">
            <a:lumMod val="50000"/>
            <a:lumOff val="50000"/>
          </a:schemeClr>
        </a:solidFill>
        <a:round/>
      </a:ln>
    </cs:spPr>
  </cs:hiLoLine>
  <cs:leaderLine>
    <cs:lnRef idx="0"/>
    <cs:fillRef idx="0"/>
    <cs:effectRef idx="0"/>
    <cs:fontRef idx="minor">
      <a:schemeClr val="tx1"/>
    </cs:fontRef>
    <cs:spPr>
      <a:ln w="9525" cap="flat" cmpd="sng" algn="ctr">
        <a:solidFill>
          <a:schemeClr val="tx1">
            <a:lumMod val="35000"/>
            <a:lumOff val="65000"/>
          </a:schemeClr>
        </a:solidFill>
        <a:round/>
      </a:ln>
    </cs:spPr>
  </cs:leaderLine>
  <cs:legend>
    <cs:lnRef idx="0"/>
    <cs:fillRef idx="0"/>
    <cs:effectRef idx="0"/>
    <cs:fontRef idx="minor">
      <a:schemeClr val="tx1">
        <a:lumMod val="65000"/>
        <a:lumOff val="35000"/>
      </a:schemeClr>
    </cs:fontRef>
    <cs:defRPr sz="1197" kern="1200"/>
  </cs:legend>
  <cs:plotArea mods="allowNoFillOverride allowNoLineOverride">
    <cs:lnRef idx="0"/>
    <cs:fillRef idx="0"/>
    <cs:effectRef idx="0"/>
    <cs:fontRef idx="minor">
      <a:schemeClr val="tx1"/>
    </cs:fontRef>
  </cs:plotArea>
  <cs:plotArea3D mods="allowNoFillOverride allowNoLineOverride">
    <cs:lnRef idx="0"/>
    <cs:fillRef idx="0"/>
    <cs:effectRef idx="0"/>
    <cs:fontRef idx="minor">
      <a:schemeClr val="tx1"/>
    </cs:fontRef>
  </cs:plotArea3D>
  <cs:seriesAxis>
    <cs:lnRef idx="0"/>
    <cs:fillRef idx="0"/>
    <cs:effectRef idx="0"/>
    <cs:fontRef idx="minor">
      <a:schemeClr val="tx1">
        <a:lumMod val="65000"/>
        <a:lumOff val="35000"/>
      </a:schemeClr>
    </cs:fontRef>
    <cs:defRPr sz="1197" kern="1200"/>
  </cs:seriesAxis>
  <cs:seriesLine>
    <cs:lnRef idx="0"/>
    <cs:fillRef idx="0"/>
    <cs:effectRef idx="0"/>
    <cs:fontRef idx="minor">
      <a:schemeClr val="tx1"/>
    </cs:fontRef>
    <cs:spPr>
      <a:ln w="9525" cap="flat" cmpd="sng" algn="ctr">
        <a:solidFill>
          <a:schemeClr val="tx1">
            <a:lumMod val="35000"/>
            <a:lumOff val="65000"/>
          </a:schemeClr>
        </a:solidFill>
        <a:round/>
      </a:ln>
    </cs:spPr>
  </cs:seriesLine>
  <cs:title>
    <cs:lnRef idx="0"/>
    <cs:fillRef idx="0"/>
    <cs:effectRef idx="0"/>
    <cs:fontRef idx="minor">
      <a:schemeClr val="tx1">
        <a:lumMod val="65000"/>
        <a:lumOff val="35000"/>
      </a:schemeClr>
    </cs:fontRef>
    <cs:defRPr sz="1862" b="0" kern="1200" spc="0" baseline="0"/>
  </cs:title>
  <cs:trendline>
    <cs:lnRef idx="0">
      <cs:styleClr val="auto"/>
    </cs:lnRef>
    <cs:fillRef idx="0"/>
    <cs:effectRef idx="0"/>
    <cs:fontRef idx="minor">
      <a:schemeClr val="tx1"/>
    </cs:fontRef>
    <cs:spPr>
      <a:ln w="19050" cap="rnd">
        <a:solidFill>
          <a:schemeClr val="phClr"/>
        </a:solidFill>
        <a:prstDash val="sysDot"/>
      </a:ln>
    </cs:spPr>
  </cs:trendline>
  <cs:trendlineLabel>
    <cs:lnRef idx="0"/>
    <cs:fillRef idx="0"/>
    <cs:effectRef idx="0"/>
    <cs:fontRef idx="minor">
      <a:schemeClr val="tx1">
        <a:lumMod val="65000"/>
        <a:lumOff val="35000"/>
      </a:schemeClr>
    </cs:fontRef>
    <cs:defRPr sz="1197" kern="1200"/>
  </cs:trendlineLabel>
  <cs:upBar>
    <cs:lnRef idx="0"/>
    <cs:fillRef idx="0"/>
    <cs:effectRef idx="0"/>
    <cs:fontRef idx="minor">
      <a:schemeClr val="tx1"/>
    </cs:fontRef>
    <cs:spPr>
      <a:solidFill>
        <a:schemeClr val="lt1"/>
      </a:solidFill>
      <a:ln w="9525" cap="flat" cmpd="sng" algn="ctr">
        <a:solidFill>
          <a:schemeClr val="tx1">
            <a:lumMod val="65000"/>
            <a:lumOff val="35000"/>
          </a:schemeClr>
        </a:solidFill>
        <a:round/>
      </a:ln>
    </cs:spPr>
  </cs:upBar>
  <cs:valueAxis>
    <cs:lnRef idx="0"/>
    <cs:fillRef idx="0"/>
    <cs:effectRef idx="0"/>
    <cs:fontRef idx="minor">
      <a:schemeClr val="tx1">
        <a:lumMod val="65000"/>
        <a:lumOff val="35000"/>
      </a:schemeClr>
    </cs:fontRef>
    <cs:defRPr sz="1197" kern="1200"/>
  </cs:valueAxis>
  <cs:wall>
    <cs:lnRef idx="0"/>
    <cs:fillRef idx="0"/>
    <cs:effectRef idx="0"/>
    <cs:fontRef idx="minor">
      <a:schemeClr val="tx1"/>
    </cs:fontRef>
    <cs:spPr>
      <a:noFill/>
      <a:ln>
        <a:noFill/>
      </a:ln>
    </cs:spPr>
  </cs:wall>
</cs:chartStyle>
</file>

<file path=ppt/charts/style4.xml><?xml version="1.0" encoding="utf-8"?>
<cs:chartStyle xmlns:cs="http://schemas.microsoft.com/office/drawing/2012/chartStyle" xmlns:a="http://schemas.openxmlformats.org/drawingml/2006/main" id="251">
  <cs:axisTitle>
    <cs:lnRef idx="0"/>
    <cs:fillRef idx="0"/>
    <cs:effectRef idx="0"/>
    <cs:fontRef idx="minor">
      <a:schemeClr val="tx1">
        <a:lumMod val="65000"/>
        <a:lumOff val="35000"/>
      </a:schemeClr>
    </cs:fontRef>
    <cs:defRPr sz="1330" kern="1200"/>
  </cs:axisTitle>
  <cs:categoryAxis>
    <cs:lnRef idx="0"/>
    <cs:fillRef idx="0"/>
    <cs:effectRef idx="0"/>
    <cs:fontRef idx="minor">
      <a:schemeClr val="tx1">
        <a:lumMod val="65000"/>
        <a:lumOff val="35000"/>
      </a:schemeClr>
    </cs:fontRef>
    <cs:spPr>
      <a:ln w="9525" cap="flat" cmpd="sng" algn="ctr">
        <a:solidFill>
          <a:schemeClr val="tx1">
            <a:lumMod val="15000"/>
            <a:lumOff val="85000"/>
          </a:schemeClr>
        </a:solidFill>
        <a:round/>
      </a:ln>
    </cs:spPr>
    <cs:defRPr sz="1197" kern="1200"/>
  </cs:categoryAxis>
  <cs:chartArea mods="allowNoFillOverride allowNoLineOverride">
    <cs:lnRef idx="0"/>
    <cs:fillRef idx="0"/>
    <cs:effectRef idx="0"/>
    <cs:fontRef idx="minor">
      <a:schemeClr val="tx1"/>
    </cs:fontRef>
    <cs:spPr>
      <a:solidFill>
        <a:schemeClr val="bg1"/>
      </a:solidFill>
      <a:ln w="9525" cap="flat" cmpd="sng" algn="ctr">
        <a:solidFill>
          <a:schemeClr val="tx1">
            <a:lumMod val="15000"/>
            <a:lumOff val="85000"/>
          </a:schemeClr>
        </a:solidFill>
        <a:round/>
      </a:ln>
    </cs:spPr>
    <cs:defRPr sz="1197" kern="1200"/>
  </cs:chartArea>
  <cs:dataLabel>
    <cs:lnRef idx="0"/>
    <cs:fillRef idx="0"/>
    <cs:effectRef idx="0"/>
    <cs:fontRef idx="minor">
      <a:schemeClr val="tx1">
        <a:lumMod val="75000"/>
        <a:lumOff val="25000"/>
      </a:schemeClr>
    </cs:fontRef>
    <cs:defRPr sz="1197" kern="1200"/>
  </cs:dataLabel>
  <cs:dataLabelCallout>
    <cs:lnRef idx="0"/>
    <cs:fillRef idx="0"/>
    <cs:effectRef idx="0"/>
    <cs:fontRef idx="minor">
      <a:schemeClr val="dk1">
        <a:lumMod val="65000"/>
        <a:lumOff val="35000"/>
      </a:schemeClr>
    </cs:fontRef>
    <cs:spPr>
      <a:solidFill>
        <a:schemeClr val="lt1"/>
      </a:solidFill>
      <a:ln>
        <a:solidFill>
          <a:schemeClr val="dk1">
            <a:lumMod val="25000"/>
            <a:lumOff val="75000"/>
          </a:schemeClr>
        </a:solidFill>
      </a:ln>
    </cs:spPr>
    <cs:defRPr sz="1197" kern="1200"/>
    <cs:bodyPr rot="0" spcFirstLastPara="1" vertOverflow="clip" horzOverflow="clip" vert="horz" wrap="square" lIns="36576" tIns="18288" rIns="36576" bIns="18288" anchor="ctr" anchorCtr="1">
      <a:spAutoFit/>
    </cs:bodyPr>
  </cs:dataLabelCallout>
  <cs:dataPoint>
    <cs:lnRef idx="0"/>
    <cs:fillRef idx="1">
      <cs:styleClr val="auto"/>
    </cs:fillRef>
    <cs:effectRef idx="0"/>
    <cs:fontRef idx="minor">
      <a:schemeClr val="tx1"/>
    </cs:fontRef>
    <cs:spPr>
      <a:ln w="19050">
        <a:solidFill>
          <a:schemeClr val="lt1"/>
        </a:solidFill>
      </a:ln>
    </cs:spPr>
  </cs:dataPoint>
  <cs:dataPoint3D>
    <cs:lnRef idx="0"/>
    <cs:fillRef idx="1">
      <cs:styleClr val="auto"/>
    </cs:fillRef>
    <cs:effectRef idx="0"/>
    <cs:fontRef idx="minor">
      <a:schemeClr val="tx1"/>
    </cs:fontRef>
    <cs:spPr>
      <a:ln w="25400">
        <a:solidFill>
          <a:schemeClr val="lt1"/>
        </a:solidFill>
      </a:ln>
    </cs:spPr>
  </cs:dataPoint3D>
  <cs:dataPointLine>
    <cs:lnRef idx="0">
      <cs:styleClr val="auto"/>
    </cs:lnRef>
    <cs:fillRef idx="0"/>
    <cs:effectRef idx="0"/>
    <cs:fontRef idx="minor">
      <a:schemeClr val="tx1"/>
    </cs:fontRef>
    <cs:spPr>
      <a:ln w="28575" cap="rnd">
        <a:solidFill>
          <a:schemeClr val="phClr"/>
        </a:solidFill>
        <a:round/>
      </a:ln>
    </cs:spPr>
  </cs:dataPointLine>
  <cs:dataPointMarker>
    <cs:lnRef idx="0">
      <cs:styleClr val="auto"/>
    </cs:lnRef>
    <cs:fillRef idx="1">
      <cs:styleClr val="auto"/>
    </cs:fillRef>
    <cs:effectRef idx="0"/>
    <cs:fontRef idx="minor">
      <a:schemeClr val="tx1"/>
    </cs:fontRef>
    <cs:spPr>
      <a:ln w="9525">
        <a:solidFill>
          <a:schemeClr val="phClr"/>
        </a:solidFill>
      </a:ln>
    </cs:spPr>
  </cs:dataPointMarker>
  <cs:dataPointMarkerLayout symbol="circle" size="5"/>
  <cs:dataPointWireframe>
    <cs:lnRef idx="0">
      <cs:styleClr val="auto"/>
    </cs:lnRef>
    <cs:fillRef idx="0"/>
    <cs:effectRef idx="0"/>
    <cs:fontRef idx="minor">
      <a:schemeClr val="tx1"/>
    </cs:fontRef>
    <cs:spPr>
      <a:ln w="9525" cap="rnd">
        <a:solidFill>
          <a:schemeClr val="phClr"/>
        </a:solidFill>
        <a:round/>
      </a:ln>
    </cs:spPr>
  </cs:dataPointWireframe>
  <cs:dataTable>
    <cs:lnRef idx="0"/>
    <cs:fillRef idx="0"/>
    <cs:effectRef idx="0"/>
    <cs:fontRef idx="minor">
      <a:schemeClr val="tx1">
        <a:lumMod val="65000"/>
        <a:lumOff val="35000"/>
      </a:schemeClr>
    </cs:fontRef>
    <cs:spPr>
      <a:noFill/>
      <a:ln w="9525" cap="flat" cmpd="sng" algn="ctr">
        <a:solidFill>
          <a:schemeClr val="tx1">
            <a:lumMod val="15000"/>
            <a:lumOff val="85000"/>
          </a:schemeClr>
        </a:solidFill>
        <a:round/>
      </a:ln>
    </cs:spPr>
    <cs:defRPr sz="1197" kern="1200"/>
  </cs:dataTable>
  <cs:downBar>
    <cs:lnRef idx="0"/>
    <cs:fillRef idx="0"/>
    <cs:effectRef idx="0"/>
    <cs:fontRef idx="minor">
      <a:schemeClr val="tx1"/>
    </cs:fontRef>
    <cs:spPr>
      <a:solidFill>
        <a:schemeClr val="dk1">
          <a:lumMod val="75000"/>
          <a:lumOff val="25000"/>
        </a:schemeClr>
      </a:solidFill>
      <a:ln w="9525" cap="flat" cmpd="sng" algn="ctr">
        <a:solidFill>
          <a:schemeClr val="tx1">
            <a:lumMod val="65000"/>
            <a:lumOff val="35000"/>
          </a:schemeClr>
        </a:solidFill>
        <a:round/>
      </a:ln>
    </cs:spPr>
  </cs:downBar>
  <cs:dropLine>
    <cs:lnRef idx="0"/>
    <cs:fillRef idx="0"/>
    <cs:effectRef idx="0"/>
    <cs:fontRef idx="minor">
      <a:schemeClr val="tx1"/>
    </cs:fontRef>
    <cs:spPr>
      <a:ln w="9525" cap="flat" cmpd="sng" algn="ctr">
        <a:solidFill>
          <a:schemeClr val="tx1">
            <a:lumMod val="35000"/>
            <a:lumOff val="65000"/>
          </a:schemeClr>
        </a:solidFill>
        <a:round/>
      </a:ln>
    </cs:spPr>
  </cs:dropLine>
  <cs:errorBar>
    <cs:lnRef idx="0"/>
    <cs:fillRef idx="0"/>
    <cs:effectRef idx="0"/>
    <cs:fontRef idx="minor">
      <a:schemeClr val="tx1"/>
    </cs:fontRef>
    <cs:spPr>
      <a:ln w="9525" cap="flat" cmpd="sng" algn="ctr">
        <a:solidFill>
          <a:schemeClr val="tx1">
            <a:lumMod val="65000"/>
            <a:lumOff val="35000"/>
          </a:schemeClr>
        </a:solidFill>
        <a:round/>
      </a:ln>
    </cs:spPr>
  </cs:errorBar>
  <cs:floor>
    <cs:lnRef idx="0"/>
    <cs:fillRef idx="0"/>
    <cs:effectRef idx="0"/>
    <cs:fontRef idx="minor">
      <a:schemeClr val="tx1"/>
    </cs:fontRef>
    <cs:spPr>
      <a:noFill/>
      <a:ln>
        <a:noFill/>
      </a:ln>
    </cs:spPr>
  </cs:floor>
  <cs:gridlineMajor>
    <cs:lnRef idx="0"/>
    <cs:fillRef idx="0"/>
    <cs:effectRef idx="0"/>
    <cs:fontRef idx="minor">
      <a:schemeClr val="tx1"/>
    </cs:fontRef>
    <cs:spPr>
      <a:ln w="9525" cap="flat" cmpd="sng" algn="ctr">
        <a:solidFill>
          <a:schemeClr val="tx1">
            <a:lumMod val="15000"/>
            <a:lumOff val="85000"/>
          </a:schemeClr>
        </a:solidFill>
        <a:round/>
      </a:ln>
    </cs:spPr>
  </cs:gridlineMajor>
  <cs:gridlineMinor>
    <cs:lnRef idx="0"/>
    <cs:fillRef idx="0"/>
    <cs:effectRef idx="0"/>
    <cs:fontRef idx="minor">
      <a:schemeClr val="tx1"/>
    </cs:fontRef>
    <cs:spPr>
      <a:ln w="9525" cap="flat" cmpd="sng" algn="ctr">
        <a:solidFill>
          <a:schemeClr val="tx1">
            <a:lumMod val="5000"/>
            <a:lumOff val="95000"/>
          </a:schemeClr>
        </a:solidFill>
        <a:round/>
      </a:ln>
    </cs:spPr>
  </cs:gridlineMinor>
  <cs:hiLoLine>
    <cs:lnRef idx="0"/>
    <cs:fillRef idx="0"/>
    <cs:effectRef idx="0"/>
    <cs:fontRef idx="minor">
      <a:schemeClr val="tx1"/>
    </cs:fontRef>
    <cs:spPr>
      <a:ln w="9525" cap="flat" cmpd="sng" algn="ctr">
        <a:solidFill>
          <a:schemeClr val="tx1">
            <a:lumMod val="50000"/>
            <a:lumOff val="50000"/>
          </a:schemeClr>
        </a:solidFill>
        <a:round/>
      </a:ln>
    </cs:spPr>
  </cs:hiLoLine>
  <cs:leaderLine>
    <cs:lnRef idx="0"/>
    <cs:fillRef idx="0"/>
    <cs:effectRef idx="0"/>
    <cs:fontRef idx="minor">
      <a:schemeClr val="tx1"/>
    </cs:fontRef>
    <cs:spPr>
      <a:ln w="9525" cap="flat" cmpd="sng" algn="ctr">
        <a:solidFill>
          <a:schemeClr val="tx1">
            <a:lumMod val="35000"/>
            <a:lumOff val="65000"/>
          </a:schemeClr>
        </a:solidFill>
        <a:round/>
      </a:ln>
    </cs:spPr>
  </cs:leaderLine>
  <cs:legend>
    <cs:lnRef idx="0"/>
    <cs:fillRef idx="0"/>
    <cs:effectRef idx="0"/>
    <cs:fontRef idx="minor">
      <a:schemeClr val="tx1">
        <a:lumMod val="65000"/>
        <a:lumOff val="35000"/>
      </a:schemeClr>
    </cs:fontRef>
    <cs:defRPr sz="1197" kern="1200"/>
  </cs:legend>
  <cs:plotArea mods="allowNoFillOverride allowNoLineOverride">
    <cs:lnRef idx="0"/>
    <cs:fillRef idx="0"/>
    <cs:effectRef idx="0"/>
    <cs:fontRef idx="minor">
      <a:schemeClr val="tx1"/>
    </cs:fontRef>
  </cs:plotArea>
  <cs:plotArea3D mods="allowNoFillOverride allowNoLineOverride">
    <cs:lnRef idx="0"/>
    <cs:fillRef idx="0"/>
    <cs:effectRef idx="0"/>
    <cs:fontRef idx="minor">
      <a:schemeClr val="tx1"/>
    </cs:fontRef>
  </cs:plotArea3D>
  <cs:seriesAxis>
    <cs:lnRef idx="0"/>
    <cs:fillRef idx="0"/>
    <cs:effectRef idx="0"/>
    <cs:fontRef idx="minor">
      <a:schemeClr val="tx1">
        <a:lumMod val="65000"/>
        <a:lumOff val="35000"/>
      </a:schemeClr>
    </cs:fontRef>
    <cs:defRPr sz="1197" kern="1200"/>
  </cs:seriesAxis>
  <cs:seriesLine>
    <cs:lnRef idx="0"/>
    <cs:fillRef idx="0"/>
    <cs:effectRef idx="0"/>
    <cs:fontRef idx="minor">
      <a:schemeClr val="tx1"/>
    </cs:fontRef>
    <cs:spPr>
      <a:ln w="9525" cap="flat" cmpd="sng" algn="ctr">
        <a:solidFill>
          <a:schemeClr val="tx1">
            <a:lumMod val="35000"/>
            <a:lumOff val="65000"/>
          </a:schemeClr>
        </a:solidFill>
        <a:round/>
      </a:ln>
    </cs:spPr>
  </cs:seriesLine>
  <cs:title>
    <cs:lnRef idx="0"/>
    <cs:fillRef idx="0"/>
    <cs:effectRef idx="0"/>
    <cs:fontRef idx="minor">
      <a:schemeClr val="tx1">
        <a:lumMod val="65000"/>
        <a:lumOff val="35000"/>
      </a:schemeClr>
    </cs:fontRef>
    <cs:defRPr sz="1862" b="0" kern="1200" spc="0" baseline="0"/>
  </cs:title>
  <cs:trendline>
    <cs:lnRef idx="0">
      <cs:styleClr val="auto"/>
    </cs:lnRef>
    <cs:fillRef idx="0"/>
    <cs:effectRef idx="0"/>
    <cs:fontRef idx="minor">
      <a:schemeClr val="tx1"/>
    </cs:fontRef>
    <cs:spPr>
      <a:ln w="19050" cap="rnd">
        <a:solidFill>
          <a:schemeClr val="phClr"/>
        </a:solidFill>
        <a:prstDash val="sysDot"/>
      </a:ln>
    </cs:spPr>
  </cs:trendline>
  <cs:trendlineLabel>
    <cs:lnRef idx="0"/>
    <cs:fillRef idx="0"/>
    <cs:effectRef idx="0"/>
    <cs:fontRef idx="minor">
      <a:schemeClr val="tx1">
        <a:lumMod val="65000"/>
        <a:lumOff val="35000"/>
      </a:schemeClr>
    </cs:fontRef>
    <cs:defRPr sz="1197" kern="1200"/>
  </cs:trendlineLabel>
  <cs:upBar>
    <cs:lnRef idx="0"/>
    <cs:fillRef idx="0"/>
    <cs:effectRef idx="0"/>
    <cs:fontRef idx="minor">
      <a:schemeClr val="tx1"/>
    </cs:fontRef>
    <cs:spPr>
      <a:solidFill>
        <a:schemeClr val="lt1"/>
      </a:solidFill>
      <a:ln w="9525" cap="flat" cmpd="sng" algn="ctr">
        <a:solidFill>
          <a:schemeClr val="tx1">
            <a:lumMod val="65000"/>
            <a:lumOff val="35000"/>
          </a:schemeClr>
        </a:solidFill>
        <a:round/>
      </a:ln>
    </cs:spPr>
  </cs:upBar>
  <cs:valueAxis>
    <cs:lnRef idx="0"/>
    <cs:fillRef idx="0"/>
    <cs:effectRef idx="0"/>
    <cs:fontRef idx="minor">
      <a:schemeClr val="tx1">
        <a:lumMod val="65000"/>
        <a:lumOff val="35000"/>
      </a:schemeClr>
    </cs:fontRef>
    <cs:defRPr sz="1197" kern="1200"/>
  </cs:valueAxis>
  <cs:wall>
    <cs:lnRef idx="0"/>
    <cs:fillRef idx="0"/>
    <cs:effectRef idx="0"/>
    <cs:fontRef idx="minor">
      <a:schemeClr val="tx1"/>
    </cs:fontRef>
    <cs:spPr>
      <a:noFill/>
      <a:ln>
        <a:noFill/>
      </a:ln>
    </cs:spPr>
  </cs:wall>
</cs:chartStyle>
</file>

<file path=ppt/slideLayouts/_rels/slideLayout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slideLayout1.xml><?xml version="1.0" encoding="utf-8"?>
<p:sldLayout xmlns:a="http://schemas.openxmlformats.org/drawingml/2006/main" xmlns:r="http://schemas.openxmlformats.org/officeDocument/2006/relationships" xmlns:p="http://schemas.openxmlformats.org/presentationml/2006/main" showMasterSp="0" type="title" preserve="1">
  <p:cSld name="Title Slide">
    <p:spTree>
      <p:nvGrpSpPr>
        <p:cNvPr id="1" name=""/>
        <p:cNvGrpSpPr/>
        <p:nvPr/>
      </p:nvGrpSpPr>
      <p:grpSpPr>
        <a:xfrm>
          <a:off x="0" y="0"/>
          <a:ext cx="0" cy="0"/>
          <a:chOff x="0" y="0"/>
          <a:chExt cx="0" cy="0"/>
        </a:xfrm>
      </p:grpSpPr>
      <p:grpSp>
        <p:nvGrpSpPr>
          <p:cNvPr id="8" name="Group 7"/>
          <p:cNvGrpSpPr/>
          <p:nvPr/>
        </p:nvGrpSpPr>
        <p:grpSpPr>
          <a:xfrm>
            <a:off x="0" y="-8467"/>
            <a:ext cx="12192000" cy="6866467"/>
            <a:chOff x="0" y="-8467"/>
            <a:chExt cx="12192000" cy="6866467"/>
          </a:xfrm>
        </p:grpSpPr>
        <p:cxnSp>
          <p:nvCxnSpPr>
            <p:cNvPr id="32" name="Straight Connector 31"/>
            <p:cNvCxnSpPr/>
            <p:nvPr/>
          </p:nvCxnSpPr>
          <p:spPr>
            <a:xfrm>
              <a:off x="9371012" y="0"/>
              <a:ext cx="1219200" cy="6858000"/>
            </a:xfrm>
            <a:prstGeom prst="line">
              <a:avLst/>
            </a:prstGeom>
            <a:ln w="9525">
              <a:solidFill>
                <a:schemeClr val="bg1">
                  <a:lumMod val="85000"/>
                  <a:lumOff val="15000"/>
                </a:schemeClr>
              </a:solidFill>
            </a:ln>
          </p:spPr>
          <p:style>
            <a:lnRef idx="2">
              <a:schemeClr val="accent1"/>
            </a:lnRef>
            <a:fillRef idx="0">
              <a:schemeClr val="accent1"/>
            </a:fillRef>
            <a:effectRef idx="1">
              <a:schemeClr val="accent1"/>
            </a:effectRef>
            <a:fontRef idx="minor">
              <a:schemeClr val="tx1"/>
            </a:fontRef>
          </p:style>
        </p:cxnSp>
        <p:cxnSp>
          <p:nvCxnSpPr>
            <p:cNvPr id="21" name="Straight Connector 20"/>
            <p:cNvCxnSpPr/>
            <p:nvPr/>
          </p:nvCxnSpPr>
          <p:spPr>
            <a:xfrm flipH="1">
              <a:off x="7425267" y="3681413"/>
              <a:ext cx="4763558" cy="3176587"/>
            </a:xfrm>
            <a:prstGeom prst="line">
              <a:avLst/>
            </a:prstGeom>
            <a:ln w="9525">
              <a:solidFill>
                <a:schemeClr val="bg1">
                  <a:lumMod val="85000"/>
                  <a:lumOff val="15000"/>
                </a:schemeClr>
              </a:solidFill>
            </a:ln>
          </p:spPr>
          <p:style>
            <a:lnRef idx="2">
              <a:schemeClr val="accent1"/>
            </a:lnRef>
            <a:fillRef idx="0">
              <a:schemeClr val="accent1"/>
            </a:fillRef>
            <a:effectRef idx="1">
              <a:schemeClr val="accent1"/>
            </a:effectRef>
            <a:fontRef idx="minor">
              <a:schemeClr val="tx1"/>
            </a:fontRef>
          </p:style>
        </p:cxnSp>
        <p:sp>
          <p:nvSpPr>
            <p:cNvPr id="24" name="Rectangle 23"/>
            <p:cNvSpPr/>
            <p:nvPr/>
          </p:nvSpPr>
          <p:spPr>
            <a:xfrm>
              <a:off x="9181476" y="-8467"/>
              <a:ext cx="3007349" cy="6866467"/>
            </a:xfrm>
            <a:custGeom>
              <a:avLst/>
              <a:gdLst/>
              <a:ahLst/>
              <a:cxnLst/>
              <a:rect l="l" t="t" r="r" b="b"/>
              <a:pathLst>
                <a:path w="3007349" h="6866467">
                  <a:moveTo>
                    <a:pt x="2045532" y="0"/>
                  </a:moveTo>
                  <a:lnTo>
                    <a:pt x="3007349" y="0"/>
                  </a:lnTo>
                  <a:lnTo>
                    <a:pt x="3007349" y="6866467"/>
                  </a:lnTo>
                  <a:lnTo>
                    <a:pt x="0" y="6866467"/>
                  </a:lnTo>
                  <a:lnTo>
                    <a:pt x="2045532" y="0"/>
                  </a:lnTo>
                  <a:close/>
                </a:path>
              </a:pathLst>
            </a:custGeom>
            <a:solidFill>
              <a:schemeClr val="accent1">
                <a:alpha val="30000"/>
              </a:schemeClr>
            </a:solidFill>
            <a:ln>
              <a:noFill/>
            </a:ln>
            <a:effectLst/>
          </p:spPr>
          <p:style>
            <a:lnRef idx="1">
              <a:schemeClr val="accent1"/>
            </a:lnRef>
            <a:fillRef idx="3">
              <a:schemeClr val="accent1"/>
            </a:fillRef>
            <a:effectRef idx="2">
              <a:schemeClr val="accent1"/>
            </a:effectRef>
            <a:fontRef idx="minor">
              <a:schemeClr val="lt1"/>
            </a:fontRef>
          </p:style>
        </p:sp>
        <p:sp>
          <p:nvSpPr>
            <p:cNvPr id="26" name="Rectangle 25"/>
            <p:cNvSpPr/>
            <p:nvPr/>
          </p:nvSpPr>
          <p:spPr>
            <a:xfrm>
              <a:off x="9603442" y="-8467"/>
              <a:ext cx="2588558" cy="6866467"/>
            </a:xfrm>
            <a:custGeom>
              <a:avLst/>
              <a:gdLst/>
              <a:ahLst/>
              <a:cxnLst/>
              <a:rect l="l" t="t" r="r" b="b"/>
              <a:pathLst>
                <a:path w="2573311" h="6866467">
                  <a:moveTo>
                    <a:pt x="0" y="0"/>
                  </a:moveTo>
                  <a:lnTo>
                    <a:pt x="2573311" y="0"/>
                  </a:lnTo>
                  <a:lnTo>
                    <a:pt x="2573311" y="6866467"/>
                  </a:lnTo>
                  <a:lnTo>
                    <a:pt x="1202336" y="6866467"/>
                  </a:lnTo>
                  <a:lnTo>
                    <a:pt x="0" y="0"/>
                  </a:lnTo>
                  <a:close/>
                </a:path>
              </a:pathLst>
            </a:custGeom>
            <a:solidFill>
              <a:schemeClr val="accent1">
                <a:alpha val="20000"/>
              </a:schemeClr>
            </a:solidFill>
            <a:ln>
              <a:noFill/>
            </a:ln>
            <a:effectLst/>
          </p:spPr>
          <p:style>
            <a:lnRef idx="1">
              <a:schemeClr val="accent1"/>
            </a:lnRef>
            <a:fillRef idx="3">
              <a:schemeClr val="accent1"/>
            </a:fillRef>
            <a:effectRef idx="2">
              <a:schemeClr val="accent1"/>
            </a:effectRef>
            <a:fontRef idx="minor">
              <a:schemeClr val="lt1"/>
            </a:fontRef>
          </p:style>
        </p:sp>
        <p:sp>
          <p:nvSpPr>
            <p:cNvPr id="27" name="Isosceles Triangle 26"/>
            <p:cNvSpPr/>
            <p:nvPr/>
          </p:nvSpPr>
          <p:spPr>
            <a:xfrm>
              <a:off x="8932333" y="3048000"/>
              <a:ext cx="3259667" cy="3810000"/>
            </a:xfrm>
            <a:prstGeom prst="triangle">
              <a:avLst>
                <a:gd name="adj" fmla="val 100000"/>
              </a:avLst>
            </a:prstGeom>
            <a:solidFill>
              <a:schemeClr val="accent2">
                <a:alpha val="72000"/>
              </a:schemeClr>
            </a:solidFill>
            <a:ln>
              <a:noFill/>
            </a:ln>
            <a:effectLst/>
          </p:spPr>
          <p:style>
            <a:lnRef idx="1">
              <a:schemeClr val="accent1"/>
            </a:lnRef>
            <a:fillRef idx="3">
              <a:schemeClr val="accent1"/>
            </a:fillRef>
            <a:effectRef idx="2">
              <a:schemeClr val="accent1"/>
            </a:effectRef>
            <a:fontRef idx="minor">
              <a:schemeClr val="lt1"/>
            </a:fontRef>
          </p:style>
        </p:sp>
        <p:sp>
          <p:nvSpPr>
            <p:cNvPr id="28" name="Rectangle 27"/>
            <p:cNvSpPr/>
            <p:nvPr/>
          </p:nvSpPr>
          <p:spPr>
            <a:xfrm>
              <a:off x="9334500" y="-8467"/>
              <a:ext cx="2854326" cy="6866467"/>
            </a:xfrm>
            <a:custGeom>
              <a:avLst/>
              <a:gdLst/>
              <a:ahLst/>
              <a:cxnLst/>
              <a:rect l="l" t="t" r="r" b="b"/>
              <a:pathLst>
                <a:path w="2858013" h="6866467">
                  <a:moveTo>
                    <a:pt x="0" y="0"/>
                  </a:moveTo>
                  <a:lnTo>
                    <a:pt x="2858013" y="0"/>
                  </a:lnTo>
                  <a:lnTo>
                    <a:pt x="2858013" y="6866467"/>
                  </a:lnTo>
                  <a:lnTo>
                    <a:pt x="2473942" y="6866467"/>
                  </a:lnTo>
                  <a:lnTo>
                    <a:pt x="0" y="0"/>
                  </a:lnTo>
                  <a:close/>
                </a:path>
              </a:pathLst>
            </a:custGeom>
            <a:solidFill>
              <a:schemeClr val="accent2">
                <a:lumMod val="75000"/>
                <a:alpha val="70000"/>
              </a:schemeClr>
            </a:solidFill>
            <a:ln>
              <a:noFill/>
            </a:ln>
            <a:effectLst/>
          </p:spPr>
          <p:style>
            <a:lnRef idx="1">
              <a:schemeClr val="accent1"/>
            </a:lnRef>
            <a:fillRef idx="3">
              <a:schemeClr val="accent1"/>
            </a:fillRef>
            <a:effectRef idx="2">
              <a:schemeClr val="accent1"/>
            </a:effectRef>
            <a:fontRef idx="minor">
              <a:schemeClr val="lt1"/>
            </a:fontRef>
          </p:style>
        </p:sp>
        <p:sp>
          <p:nvSpPr>
            <p:cNvPr id="29" name="Rectangle 28"/>
            <p:cNvSpPr/>
            <p:nvPr/>
          </p:nvSpPr>
          <p:spPr>
            <a:xfrm>
              <a:off x="10898730" y="-8467"/>
              <a:ext cx="1290094" cy="6866467"/>
            </a:xfrm>
            <a:custGeom>
              <a:avLst/>
              <a:gdLst/>
              <a:ahLst/>
              <a:cxnLst/>
              <a:rect l="l" t="t" r="r" b="b"/>
              <a:pathLst>
                <a:path w="1290094" h="6858000">
                  <a:moveTo>
                    <a:pt x="1019735" y="0"/>
                  </a:moveTo>
                  <a:lnTo>
                    <a:pt x="1290094" y="0"/>
                  </a:lnTo>
                  <a:lnTo>
                    <a:pt x="1290094" y="6858000"/>
                  </a:lnTo>
                  <a:lnTo>
                    <a:pt x="0" y="6858000"/>
                  </a:lnTo>
                  <a:lnTo>
                    <a:pt x="1019735" y="0"/>
                  </a:lnTo>
                  <a:close/>
                </a:path>
              </a:pathLst>
            </a:custGeom>
            <a:solidFill>
              <a:schemeClr val="accent1">
                <a:lumMod val="60000"/>
                <a:lumOff val="40000"/>
                <a:alpha val="70000"/>
              </a:schemeClr>
            </a:solidFill>
            <a:ln>
              <a:noFill/>
            </a:ln>
            <a:effectLst/>
          </p:spPr>
          <p:style>
            <a:lnRef idx="1">
              <a:schemeClr val="accent1"/>
            </a:lnRef>
            <a:fillRef idx="3">
              <a:schemeClr val="accent1"/>
            </a:fillRef>
            <a:effectRef idx="2">
              <a:schemeClr val="accent1"/>
            </a:effectRef>
            <a:fontRef idx="minor">
              <a:schemeClr val="lt1"/>
            </a:fontRef>
          </p:style>
        </p:sp>
        <p:sp>
          <p:nvSpPr>
            <p:cNvPr id="30" name="Rectangle 29"/>
            <p:cNvSpPr/>
            <p:nvPr/>
          </p:nvSpPr>
          <p:spPr>
            <a:xfrm>
              <a:off x="10938999" y="-8467"/>
              <a:ext cx="1249825" cy="6866467"/>
            </a:xfrm>
            <a:custGeom>
              <a:avLst/>
              <a:gdLst/>
              <a:ahLst/>
              <a:cxnLst/>
              <a:rect l="l" t="t" r="r" b="b"/>
              <a:pathLst>
                <a:path w="1249825" h="6858000">
                  <a:moveTo>
                    <a:pt x="0" y="0"/>
                  </a:moveTo>
                  <a:lnTo>
                    <a:pt x="1249825" y="0"/>
                  </a:lnTo>
                  <a:lnTo>
                    <a:pt x="1249825" y="6858000"/>
                  </a:lnTo>
                  <a:lnTo>
                    <a:pt x="1109382" y="6858000"/>
                  </a:lnTo>
                  <a:lnTo>
                    <a:pt x="0" y="0"/>
                  </a:lnTo>
                  <a:close/>
                </a:path>
              </a:pathLst>
            </a:custGeom>
            <a:solidFill>
              <a:schemeClr val="accent1">
                <a:alpha val="65000"/>
              </a:schemeClr>
            </a:solidFill>
            <a:ln>
              <a:noFill/>
            </a:ln>
            <a:effectLst/>
          </p:spPr>
          <p:style>
            <a:lnRef idx="1">
              <a:schemeClr val="accent1"/>
            </a:lnRef>
            <a:fillRef idx="3">
              <a:schemeClr val="accent1"/>
            </a:fillRef>
            <a:effectRef idx="2">
              <a:schemeClr val="accent1"/>
            </a:effectRef>
            <a:fontRef idx="minor">
              <a:schemeClr val="lt1"/>
            </a:fontRef>
          </p:style>
        </p:sp>
        <p:sp>
          <p:nvSpPr>
            <p:cNvPr id="31" name="Isosceles Triangle 30"/>
            <p:cNvSpPr/>
            <p:nvPr/>
          </p:nvSpPr>
          <p:spPr>
            <a:xfrm>
              <a:off x="10371666" y="3589867"/>
              <a:ext cx="1817159" cy="3268133"/>
            </a:xfrm>
            <a:prstGeom prst="triangle">
              <a:avLst>
                <a:gd name="adj" fmla="val 100000"/>
              </a:avLst>
            </a:prstGeom>
            <a:solidFill>
              <a:schemeClr val="accent1">
                <a:alpha val="80000"/>
              </a:schemeClr>
            </a:solidFill>
            <a:ln>
              <a:noFill/>
            </a:ln>
            <a:effectLst/>
          </p:spPr>
          <p:style>
            <a:lnRef idx="1">
              <a:schemeClr val="accent1"/>
            </a:lnRef>
            <a:fillRef idx="3">
              <a:schemeClr val="accent1"/>
            </a:fillRef>
            <a:effectRef idx="2">
              <a:schemeClr val="accent1"/>
            </a:effectRef>
            <a:fontRef idx="minor">
              <a:schemeClr val="lt1"/>
            </a:fontRef>
          </p:style>
        </p:sp>
        <p:sp>
          <p:nvSpPr>
            <p:cNvPr id="19" name="Isosceles Triangle 18"/>
            <p:cNvSpPr/>
            <p:nvPr/>
          </p:nvSpPr>
          <p:spPr>
            <a:xfrm rot="10800000">
              <a:off x="0" y="0"/>
              <a:ext cx="842596" cy="5666154"/>
            </a:xfrm>
            <a:prstGeom prst="triangle">
              <a:avLst>
                <a:gd name="adj" fmla="val 100000"/>
              </a:avLst>
            </a:prstGeom>
            <a:solidFill>
              <a:schemeClr val="accent1">
                <a:alpha val="85000"/>
              </a:schemeClr>
            </a:solidFill>
            <a:ln>
              <a:noFill/>
            </a:ln>
            <a:effectLst/>
          </p:spPr>
          <p:style>
            <a:lnRef idx="1">
              <a:schemeClr val="accent1"/>
            </a:lnRef>
            <a:fillRef idx="3">
              <a:schemeClr val="accent1"/>
            </a:fillRef>
            <a:effectRef idx="2">
              <a:schemeClr val="accent1"/>
            </a:effectRef>
            <a:fontRef idx="minor">
              <a:schemeClr val="lt1"/>
            </a:fontRef>
          </p:style>
        </p:sp>
      </p:grpSp>
      <p:sp>
        <p:nvSpPr>
          <p:cNvPr id="2" name="Title 1"/>
          <p:cNvSpPr>
            <a:spLocks noGrp="1"/>
          </p:cNvSpPr>
          <p:nvPr>
            <p:ph type="ctrTitle"/>
          </p:nvPr>
        </p:nvSpPr>
        <p:spPr>
          <a:xfrm>
            <a:off x="1507067" y="2404534"/>
            <a:ext cx="7766936" cy="1646302"/>
          </a:xfrm>
        </p:spPr>
        <p:txBody>
          <a:bodyPr anchor="b">
            <a:noAutofit/>
          </a:bodyPr>
          <a:lstStyle>
            <a:lvl1pPr algn="r">
              <a:defRPr sz="5400">
                <a:solidFill>
                  <a:schemeClr val="accent1"/>
                </a:solidFill>
              </a:defRPr>
            </a:lvl1pPr>
          </a:lstStyle>
          <a:p>
            <a:r>
              <a:rPr lang="en-US"/>
              <a:t>Click to edit Master title style</a:t>
            </a:r>
            <a:endParaRPr lang="en-US" dirty="0"/>
          </a:p>
        </p:txBody>
      </p:sp>
      <p:sp>
        <p:nvSpPr>
          <p:cNvPr id="3" name="Subtitle 2"/>
          <p:cNvSpPr>
            <a:spLocks noGrp="1"/>
          </p:cNvSpPr>
          <p:nvPr>
            <p:ph type="subTitle" idx="1"/>
          </p:nvPr>
        </p:nvSpPr>
        <p:spPr>
          <a:xfrm>
            <a:off x="1507067" y="4050833"/>
            <a:ext cx="7766936" cy="1096899"/>
          </a:xfrm>
        </p:spPr>
        <p:txBody>
          <a:bodyPr anchor="t"/>
          <a:lstStyle>
            <a:lvl1pPr marL="0" indent="0" algn="r">
              <a:buNone/>
              <a:defRPr>
                <a:solidFill>
                  <a:schemeClr val="tx1">
                    <a:lumMod val="50000"/>
                    <a:lumOff val="50000"/>
                  </a:schemeClr>
                </a:solidFill>
              </a:defRPr>
            </a:lvl1pPr>
            <a:lvl2pPr marL="457200" indent="0" algn="ctr">
              <a:buNone/>
              <a:defRPr>
                <a:solidFill>
                  <a:schemeClr val="tx1">
                    <a:tint val="75000"/>
                  </a:schemeClr>
                </a:solidFill>
              </a:defRPr>
            </a:lvl2pPr>
            <a:lvl3pPr marL="914400" indent="0" algn="ctr">
              <a:buNone/>
              <a:defRPr>
                <a:solidFill>
                  <a:schemeClr val="tx1">
                    <a:tint val="75000"/>
                  </a:schemeClr>
                </a:solidFill>
              </a:defRPr>
            </a:lvl3pPr>
            <a:lvl4pPr marL="1371600" indent="0" algn="ctr">
              <a:buNone/>
              <a:defRPr>
                <a:solidFill>
                  <a:schemeClr val="tx1">
                    <a:tint val="75000"/>
                  </a:schemeClr>
                </a:solidFill>
              </a:defRPr>
            </a:lvl4pPr>
            <a:lvl5pPr marL="1828800" indent="0" algn="ctr">
              <a:buNone/>
              <a:defRPr>
                <a:solidFill>
                  <a:schemeClr val="tx1">
                    <a:tint val="75000"/>
                  </a:schemeClr>
                </a:solidFill>
              </a:defRPr>
            </a:lvl5pPr>
            <a:lvl6pPr marL="2286000" indent="0" algn="ctr">
              <a:buNone/>
              <a:defRPr>
                <a:solidFill>
                  <a:schemeClr val="tx1">
                    <a:tint val="75000"/>
                  </a:schemeClr>
                </a:solidFill>
              </a:defRPr>
            </a:lvl6pPr>
            <a:lvl7pPr marL="2743200" indent="0" algn="ctr">
              <a:buNone/>
              <a:defRPr>
                <a:solidFill>
                  <a:schemeClr val="tx1">
                    <a:tint val="75000"/>
                  </a:schemeClr>
                </a:solidFill>
              </a:defRPr>
            </a:lvl7pPr>
            <a:lvl8pPr marL="3200400" indent="0" algn="ctr">
              <a:buNone/>
              <a:defRPr>
                <a:solidFill>
                  <a:schemeClr val="tx1">
                    <a:tint val="75000"/>
                  </a:schemeClr>
                </a:solidFill>
              </a:defRPr>
            </a:lvl8pPr>
            <a:lvl9pPr marL="3657600" indent="0" algn="ctr">
              <a:buNone/>
              <a:defRPr>
                <a:solidFill>
                  <a:schemeClr val="tx1">
                    <a:tint val="75000"/>
                  </a:schemeClr>
                </a:solidFill>
              </a:defRPr>
            </a:lvl9pPr>
          </a:lstStyle>
          <a:p>
            <a:r>
              <a:rPr lang="en-US"/>
              <a:t>Click to edit Master subtitle style</a:t>
            </a:r>
            <a:endParaRPr lang="en-US" dirty="0"/>
          </a:p>
        </p:txBody>
      </p:sp>
      <p:sp>
        <p:nvSpPr>
          <p:cNvPr id="4" name="Date Placeholder 3"/>
          <p:cNvSpPr>
            <a:spLocks noGrp="1"/>
          </p:cNvSpPr>
          <p:nvPr>
            <p:ph type="dt" sz="half" idx="10"/>
          </p:nvPr>
        </p:nvSpPr>
        <p:spPr/>
        <p:txBody>
          <a:bodyPr/>
          <a:lstStyle/>
          <a:p>
            <a:fld id="{4AF60F8C-DC55-4FBC-9378-30C500649273}" type="datetimeFigureOut">
              <a:rPr lang="en-US" smtClean="0"/>
              <a:t>7/24/2021</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0B797AC2-F647-4C83-AC4E-C1D64291FD6D}" type="slidenum">
              <a:rPr lang="en-US" smtClean="0"/>
              <a:t>‹#›</a:t>
            </a:fld>
            <a:endParaRPr lang="en-US"/>
          </a:p>
        </p:txBody>
      </p:sp>
    </p:spTree>
    <p:extLst>
      <p:ext uri="{BB962C8B-B14F-4D97-AF65-F5344CB8AC3E}">
        <p14:creationId xmlns:p14="http://schemas.microsoft.com/office/powerpoint/2010/main" val="1540801284"/>
      </p:ext>
    </p:extLst>
  </p:cSld>
  <p:clrMapOvr>
    <a:masterClrMapping/>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a:bodyPr>
          <a:lstStyle>
            <a:lvl1pPr>
              <a:defRPr sz="3600"/>
            </a:lvl1pPr>
          </a:lstStyle>
          <a:p>
            <a:r>
              <a:rPr lang="en-US"/>
              <a:t>Click to edit Master title style</a:t>
            </a:r>
            <a:endParaRPr lang="en-US" dirty="0"/>
          </a:p>
        </p:txBody>
      </p:sp>
      <p:sp>
        <p:nvSpPr>
          <p:cNvPr id="3" name="Content Placeholder 2"/>
          <p:cNvSpPr>
            <a:spLocks noGrp="1"/>
          </p:cNvSpPr>
          <p:nvPr>
            <p:ph idx="1"/>
          </p:nvPr>
        </p:nvSpPr>
        <p:spPr/>
        <p:txBody>
          <a:bodyPr/>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4" name="Date Placeholder 3"/>
          <p:cNvSpPr>
            <a:spLocks noGrp="1"/>
          </p:cNvSpPr>
          <p:nvPr>
            <p:ph type="dt" sz="half" idx="10"/>
          </p:nvPr>
        </p:nvSpPr>
        <p:spPr/>
        <p:txBody>
          <a:bodyPr/>
          <a:lstStyle/>
          <a:p>
            <a:fld id="{4AF60F8C-DC55-4FBC-9378-30C500649273}" type="datetimeFigureOut">
              <a:rPr lang="en-US" smtClean="0"/>
              <a:t>7/24/2021</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0B797AC2-F647-4C83-AC4E-C1D64291FD6D}" type="slidenum">
              <a:rPr lang="en-US" smtClean="0"/>
              <a:t>‹#›</a:t>
            </a:fld>
            <a:endParaRPr lang="en-US"/>
          </a:p>
        </p:txBody>
      </p:sp>
    </p:spTree>
    <p:extLst>
      <p:ext uri="{BB962C8B-B14F-4D97-AF65-F5344CB8AC3E}">
        <p14:creationId xmlns:p14="http://schemas.microsoft.com/office/powerpoint/2010/main" val="2296993866"/>
      </p:ext>
    </p:extLst>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type="secHead" preserve="1">
  <p:cSld name="Section Header">
    <p:spTree>
      <p:nvGrpSpPr>
        <p:cNvPr id="1" name=""/>
        <p:cNvGrpSpPr/>
        <p:nvPr/>
      </p:nvGrpSpPr>
      <p:grpSpPr>
        <a:xfrm>
          <a:off x="0" y="0"/>
          <a:ext cx="0" cy="0"/>
          <a:chOff x="0" y="0"/>
          <a:chExt cx="0" cy="0"/>
        </a:xfrm>
      </p:grpSpPr>
      <p:sp>
        <p:nvSpPr>
          <p:cNvPr id="2" name="Title 1"/>
          <p:cNvSpPr>
            <a:spLocks noGrp="1"/>
          </p:cNvSpPr>
          <p:nvPr>
            <p:ph type="title"/>
          </p:nvPr>
        </p:nvSpPr>
        <p:spPr>
          <a:xfrm>
            <a:off x="677335" y="2700867"/>
            <a:ext cx="8596668" cy="1826581"/>
          </a:xfrm>
        </p:spPr>
        <p:txBody>
          <a:bodyPr anchor="b"/>
          <a:lstStyle>
            <a:lvl1pPr algn="l">
              <a:defRPr sz="4000" b="0" cap="none"/>
            </a:lvl1pPr>
          </a:lstStyle>
          <a:p>
            <a:r>
              <a:rPr lang="en-US"/>
              <a:t>Click to edit Master title style</a:t>
            </a:r>
            <a:endParaRPr lang="en-US" dirty="0"/>
          </a:p>
        </p:txBody>
      </p:sp>
      <p:sp>
        <p:nvSpPr>
          <p:cNvPr id="3" name="Text Placeholder 2"/>
          <p:cNvSpPr>
            <a:spLocks noGrp="1"/>
          </p:cNvSpPr>
          <p:nvPr>
            <p:ph type="body" idx="1"/>
          </p:nvPr>
        </p:nvSpPr>
        <p:spPr>
          <a:xfrm>
            <a:off x="677335" y="4527448"/>
            <a:ext cx="8596668" cy="860400"/>
          </a:xfrm>
        </p:spPr>
        <p:txBody>
          <a:bodyPr anchor="t"/>
          <a:lstStyle>
            <a:lvl1pPr marL="0" indent="0" algn="l">
              <a:buNone/>
              <a:defRPr sz="2000">
                <a:solidFill>
                  <a:schemeClr val="tx1">
                    <a:lumMod val="50000"/>
                    <a:lumOff val="50000"/>
                  </a:schemeClr>
                </a:solidFill>
              </a:defRPr>
            </a:lvl1pPr>
            <a:lvl2pPr marL="457200" indent="0">
              <a:buNone/>
              <a:defRPr sz="1800">
                <a:solidFill>
                  <a:schemeClr val="tx1">
                    <a:tint val="75000"/>
                  </a:schemeClr>
                </a:solidFill>
              </a:defRPr>
            </a:lvl2pPr>
            <a:lvl3pPr marL="914400" indent="0">
              <a:buNone/>
              <a:defRPr sz="1600">
                <a:solidFill>
                  <a:schemeClr val="tx1">
                    <a:tint val="75000"/>
                  </a:schemeClr>
                </a:solidFill>
              </a:defRPr>
            </a:lvl3pPr>
            <a:lvl4pPr marL="1371600" indent="0">
              <a:buNone/>
              <a:defRPr sz="1400">
                <a:solidFill>
                  <a:schemeClr val="tx1">
                    <a:tint val="75000"/>
                  </a:schemeClr>
                </a:solidFill>
              </a:defRPr>
            </a:lvl4pPr>
            <a:lvl5pPr marL="1828800" indent="0">
              <a:buNone/>
              <a:defRPr sz="1400">
                <a:solidFill>
                  <a:schemeClr val="tx1">
                    <a:tint val="75000"/>
                  </a:schemeClr>
                </a:solidFill>
              </a:defRPr>
            </a:lvl5pPr>
            <a:lvl6pPr marL="2286000" indent="0">
              <a:buNone/>
              <a:defRPr sz="1400">
                <a:solidFill>
                  <a:schemeClr val="tx1">
                    <a:tint val="75000"/>
                  </a:schemeClr>
                </a:solidFill>
              </a:defRPr>
            </a:lvl6pPr>
            <a:lvl7pPr marL="2743200" indent="0">
              <a:buNone/>
              <a:defRPr sz="1400">
                <a:solidFill>
                  <a:schemeClr val="tx1">
                    <a:tint val="75000"/>
                  </a:schemeClr>
                </a:solidFill>
              </a:defRPr>
            </a:lvl7pPr>
            <a:lvl8pPr marL="3200400" indent="0">
              <a:buNone/>
              <a:defRPr sz="1400">
                <a:solidFill>
                  <a:schemeClr val="tx1">
                    <a:tint val="75000"/>
                  </a:schemeClr>
                </a:solidFill>
              </a:defRPr>
            </a:lvl8pPr>
            <a:lvl9pPr marL="3657600" indent="0">
              <a:buNone/>
              <a:defRPr sz="1400">
                <a:solidFill>
                  <a:schemeClr val="tx1">
                    <a:tint val="75000"/>
                  </a:schemeClr>
                </a:solidFill>
              </a:defRPr>
            </a:lvl9pPr>
          </a:lstStyle>
          <a:p>
            <a:pPr lvl="0"/>
            <a:r>
              <a:rPr lang="en-US"/>
              <a:t>Edit Master text styles</a:t>
            </a:r>
          </a:p>
        </p:txBody>
      </p:sp>
      <p:sp>
        <p:nvSpPr>
          <p:cNvPr id="4" name="Date Placeholder 3"/>
          <p:cNvSpPr>
            <a:spLocks noGrp="1"/>
          </p:cNvSpPr>
          <p:nvPr>
            <p:ph type="dt" sz="half" idx="10"/>
          </p:nvPr>
        </p:nvSpPr>
        <p:spPr/>
        <p:txBody>
          <a:bodyPr/>
          <a:lstStyle/>
          <a:p>
            <a:fld id="{4AF60F8C-DC55-4FBC-9378-30C500649273}" type="datetimeFigureOut">
              <a:rPr lang="en-US" smtClean="0"/>
              <a:t>7/24/2021</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0B797AC2-F647-4C83-AC4E-C1D64291FD6D}" type="slidenum">
              <a:rPr lang="en-US" smtClean="0"/>
              <a:t>‹#›</a:t>
            </a:fld>
            <a:endParaRPr lang="en-US"/>
          </a:p>
        </p:txBody>
      </p:sp>
    </p:spTree>
    <p:extLst>
      <p:ext uri="{BB962C8B-B14F-4D97-AF65-F5344CB8AC3E}">
        <p14:creationId xmlns:p14="http://schemas.microsoft.com/office/powerpoint/2010/main" val="1092155134"/>
      </p:ext>
    </p:extLst>
  </p:cSld>
  <p:clrMapOvr>
    <a:masterClrMapping/>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endParaRPr lang="en-US" dirty="0"/>
          </a:p>
        </p:txBody>
      </p:sp>
      <p:sp>
        <p:nvSpPr>
          <p:cNvPr id="3" name="Content Placeholder 2"/>
          <p:cNvSpPr>
            <a:spLocks noGrp="1"/>
          </p:cNvSpPr>
          <p:nvPr>
            <p:ph sz="half" idx="1"/>
          </p:nvPr>
        </p:nvSpPr>
        <p:spPr>
          <a:xfrm>
            <a:off x="677334" y="2160589"/>
            <a:ext cx="4184035" cy="3880772"/>
          </a:xfrm>
        </p:spPr>
        <p:txBody>
          <a:bodyPr/>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4" name="Content Placeholder 3"/>
          <p:cNvSpPr>
            <a:spLocks noGrp="1"/>
          </p:cNvSpPr>
          <p:nvPr>
            <p:ph sz="half" idx="2"/>
          </p:nvPr>
        </p:nvSpPr>
        <p:spPr>
          <a:xfrm>
            <a:off x="5089970" y="2160589"/>
            <a:ext cx="4184034" cy="3880773"/>
          </a:xfrm>
        </p:spPr>
        <p:txBody>
          <a:bodyPr/>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5" name="Date Placeholder 4"/>
          <p:cNvSpPr>
            <a:spLocks noGrp="1"/>
          </p:cNvSpPr>
          <p:nvPr>
            <p:ph type="dt" sz="half" idx="10"/>
          </p:nvPr>
        </p:nvSpPr>
        <p:spPr/>
        <p:txBody>
          <a:bodyPr/>
          <a:lstStyle/>
          <a:p>
            <a:fld id="{4AF60F8C-DC55-4FBC-9378-30C500649273}" type="datetimeFigureOut">
              <a:rPr lang="en-US" smtClean="0"/>
              <a:t>7/24/2021</a:t>
            </a:fld>
            <a:endParaRPr lang="en-US"/>
          </a:p>
        </p:txBody>
      </p:sp>
      <p:sp>
        <p:nvSpPr>
          <p:cNvPr id="6" name="Footer Placeholder 5"/>
          <p:cNvSpPr>
            <a:spLocks noGrp="1"/>
          </p:cNvSpPr>
          <p:nvPr>
            <p:ph type="ftr" sz="quarter" idx="11"/>
          </p:nvPr>
        </p:nvSpPr>
        <p:spPr/>
        <p:txBody>
          <a:bodyPr/>
          <a:lstStyle/>
          <a:p>
            <a:endParaRPr lang="en-US"/>
          </a:p>
        </p:txBody>
      </p:sp>
      <p:sp>
        <p:nvSpPr>
          <p:cNvPr id="7" name="Slide Number Placeholder 6"/>
          <p:cNvSpPr>
            <a:spLocks noGrp="1"/>
          </p:cNvSpPr>
          <p:nvPr>
            <p:ph type="sldNum" sz="quarter" idx="12"/>
          </p:nvPr>
        </p:nvSpPr>
        <p:spPr/>
        <p:txBody>
          <a:bodyPr/>
          <a:lstStyle/>
          <a:p>
            <a:fld id="{0B797AC2-F647-4C83-AC4E-C1D64291FD6D}" type="slidenum">
              <a:rPr lang="en-US" smtClean="0"/>
              <a:t>‹#›</a:t>
            </a:fld>
            <a:endParaRPr lang="en-US"/>
          </a:p>
        </p:txBody>
      </p:sp>
    </p:spTree>
    <p:extLst>
      <p:ext uri="{BB962C8B-B14F-4D97-AF65-F5344CB8AC3E}">
        <p14:creationId xmlns:p14="http://schemas.microsoft.com/office/powerpoint/2010/main" val="2034835315"/>
      </p:ext>
    </p:extLst>
  </p:cSld>
  <p:clrMapOvr>
    <a:masterClrMapping/>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lvl1pPr>
              <a:defRPr/>
            </a:lvl1pPr>
          </a:lstStyle>
          <a:p>
            <a:r>
              <a:rPr lang="en-US"/>
              <a:t>Click to edit Master title style</a:t>
            </a:r>
            <a:endParaRPr lang="en-US" dirty="0"/>
          </a:p>
        </p:txBody>
      </p:sp>
      <p:sp>
        <p:nvSpPr>
          <p:cNvPr id="3" name="Text Placeholder 2"/>
          <p:cNvSpPr>
            <a:spLocks noGrp="1"/>
          </p:cNvSpPr>
          <p:nvPr>
            <p:ph type="body" idx="1"/>
          </p:nvPr>
        </p:nvSpPr>
        <p:spPr>
          <a:xfrm>
            <a:off x="675745" y="2160983"/>
            <a:ext cx="4185623" cy="576262"/>
          </a:xfrm>
        </p:spPr>
        <p:txBody>
          <a:bodyPr anchor="b">
            <a:noAutofit/>
          </a:bodyPr>
          <a:lstStyle>
            <a:lvl1pPr marL="0" indent="0">
              <a:buNone/>
              <a:defRPr sz="2400" b="0"/>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Edit Master text styles</a:t>
            </a:r>
          </a:p>
        </p:txBody>
      </p:sp>
      <p:sp>
        <p:nvSpPr>
          <p:cNvPr id="4" name="Content Placeholder 3"/>
          <p:cNvSpPr>
            <a:spLocks noGrp="1"/>
          </p:cNvSpPr>
          <p:nvPr>
            <p:ph sz="half" idx="2"/>
          </p:nvPr>
        </p:nvSpPr>
        <p:spPr>
          <a:xfrm>
            <a:off x="675745" y="2737245"/>
            <a:ext cx="4185623" cy="3304117"/>
          </a:xfrm>
        </p:spPr>
        <p:txBody>
          <a:bodyPr>
            <a:normAutofit/>
          </a:bodyPr>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5" name="Text Placeholder 4"/>
          <p:cNvSpPr>
            <a:spLocks noGrp="1"/>
          </p:cNvSpPr>
          <p:nvPr>
            <p:ph type="body" sz="quarter" idx="3"/>
          </p:nvPr>
        </p:nvSpPr>
        <p:spPr>
          <a:xfrm>
            <a:off x="5088383" y="2160983"/>
            <a:ext cx="4185618" cy="576262"/>
          </a:xfrm>
        </p:spPr>
        <p:txBody>
          <a:bodyPr anchor="b">
            <a:noAutofit/>
          </a:bodyPr>
          <a:lstStyle>
            <a:lvl1pPr marL="0" indent="0">
              <a:buNone/>
              <a:defRPr sz="2400" b="0"/>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Edit Master text styles</a:t>
            </a:r>
          </a:p>
        </p:txBody>
      </p:sp>
      <p:sp>
        <p:nvSpPr>
          <p:cNvPr id="6" name="Content Placeholder 5"/>
          <p:cNvSpPr>
            <a:spLocks noGrp="1"/>
          </p:cNvSpPr>
          <p:nvPr>
            <p:ph sz="quarter" idx="4"/>
          </p:nvPr>
        </p:nvSpPr>
        <p:spPr>
          <a:xfrm>
            <a:off x="5088384" y="2737245"/>
            <a:ext cx="4185617" cy="3304117"/>
          </a:xfrm>
        </p:spPr>
        <p:txBody>
          <a:bodyPr>
            <a:normAutofit/>
          </a:bodyPr>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7" name="Date Placeholder 6"/>
          <p:cNvSpPr>
            <a:spLocks noGrp="1"/>
          </p:cNvSpPr>
          <p:nvPr>
            <p:ph type="dt" sz="half" idx="10"/>
          </p:nvPr>
        </p:nvSpPr>
        <p:spPr/>
        <p:txBody>
          <a:bodyPr/>
          <a:lstStyle/>
          <a:p>
            <a:fld id="{4AF60F8C-DC55-4FBC-9378-30C500649273}" type="datetimeFigureOut">
              <a:rPr lang="en-US" smtClean="0"/>
              <a:t>7/24/2021</a:t>
            </a:fld>
            <a:endParaRPr lang="en-US"/>
          </a:p>
        </p:txBody>
      </p:sp>
      <p:sp>
        <p:nvSpPr>
          <p:cNvPr id="8" name="Footer Placeholder 7"/>
          <p:cNvSpPr>
            <a:spLocks noGrp="1"/>
          </p:cNvSpPr>
          <p:nvPr>
            <p:ph type="ftr" sz="quarter" idx="11"/>
          </p:nvPr>
        </p:nvSpPr>
        <p:spPr/>
        <p:txBody>
          <a:bodyPr/>
          <a:lstStyle/>
          <a:p>
            <a:endParaRPr lang="en-US"/>
          </a:p>
        </p:txBody>
      </p:sp>
      <p:sp>
        <p:nvSpPr>
          <p:cNvPr id="9" name="Slide Number Placeholder 8"/>
          <p:cNvSpPr>
            <a:spLocks noGrp="1"/>
          </p:cNvSpPr>
          <p:nvPr>
            <p:ph type="sldNum" sz="quarter" idx="12"/>
          </p:nvPr>
        </p:nvSpPr>
        <p:spPr/>
        <p:txBody>
          <a:bodyPr/>
          <a:lstStyle/>
          <a:p>
            <a:fld id="{0B797AC2-F647-4C83-AC4E-C1D64291FD6D}" type="slidenum">
              <a:rPr lang="en-US" smtClean="0"/>
              <a:t>‹#›</a:t>
            </a:fld>
            <a:endParaRPr lang="en-US"/>
          </a:p>
        </p:txBody>
      </p:sp>
    </p:spTree>
    <p:extLst>
      <p:ext uri="{BB962C8B-B14F-4D97-AF65-F5344CB8AC3E}">
        <p14:creationId xmlns:p14="http://schemas.microsoft.com/office/powerpoint/2010/main" val="225817662"/>
      </p:ext>
    </p:extLst>
  </p:cSld>
  <p:clrMapOvr>
    <a:masterClrMapping/>
  </p:clrMapOvr>
</p:sldLayout>
</file>

<file path=ppt/slideLayouts/slideLayout6.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p:cNvSpPr>
            <a:spLocks noGrp="1"/>
          </p:cNvSpPr>
          <p:nvPr>
            <p:ph type="title"/>
          </p:nvPr>
        </p:nvSpPr>
        <p:spPr>
          <a:xfrm>
            <a:off x="677334" y="609600"/>
            <a:ext cx="8596668" cy="1320800"/>
          </a:xfrm>
        </p:spPr>
        <p:txBody>
          <a:bodyPr/>
          <a:lstStyle/>
          <a:p>
            <a:r>
              <a:rPr lang="en-US"/>
              <a:t>Click to edit Master title style</a:t>
            </a:r>
            <a:endParaRPr lang="en-US" dirty="0"/>
          </a:p>
        </p:txBody>
      </p:sp>
      <p:sp>
        <p:nvSpPr>
          <p:cNvPr id="3" name="Date Placeholder 2"/>
          <p:cNvSpPr>
            <a:spLocks noGrp="1"/>
          </p:cNvSpPr>
          <p:nvPr>
            <p:ph type="dt" sz="half" idx="10"/>
          </p:nvPr>
        </p:nvSpPr>
        <p:spPr/>
        <p:txBody>
          <a:bodyPr/>
          <a:lstStyle/>
          <a:p>
            <a:fld id="{4AF60F8C-DC55-4FBC-9378-30C500649273}" type="datetimeFigureOut">
              <a:rPr lang="en-US" smtClean="0"/>
              <a:t>7/24/2021</a:t>
            </a:fld>
            <a:endParaRPr lang="en-US"/>
          </a:p>
        </p:txBody>
      </p:sp>
      <p:sp>
        <p:nvSpPr>
          <p:cNvPr id="4" name="Footer Placeholder 3"/>
          <p:cNvSpPr>
            <a:spLocks noGrp="1"/>
          </p:cNvSpPr>
          <p:nvPr>
            <p:ph type="ftr" sz="quarter" idx="11"/>
          </p:nvPr>
        </p:nvSpPr>
        <p:spPr/>
        <p:txBody>
          <a:bodyPr/>
          <a:lstStyle/>
          <a:p>
            <a:endParaRPr lang="en-US"/>
          </a:p>
        </p:txBody>
      </p:sp>
      <p:sp>
        <p:nvSpPr>
          <p:cNvPr id="5" name="Slide Number Placeholder 4"/>
          <p:cNvSpPr>
            <a:spLocks noGrp="1"/>
          </p:cNvSpPr>
          <p:nvPr>
            <p:ph type="sldNum" sz="quarter" idx="12"/>
          </p:nvPr>
        </p:nvSpPr>
        <p:spPr/>
        <p:txBody>
          <a:bodyPr/>
          <a:lstStyle/>
          <a:p>
            <a:fld id="{0B797AC2-F647-4C83-AC4E-C1D64291FD6D}" type="slidenum">
              <a:rPr lang="en-US" smtClean="0"/>
              <a:t>‹#›</a:t>
            </a:fld>
            <a:endParaRPr lang="en-US"/>
          </a:p>
        </p:txBody>
      </p:sp>
    </p:spTree>
    <p:extLst>
      <p:ext uri="{BB962C8B-B14F-4D97-AF65-F5344CB8AC3E}">
        <p14:creationId xmlns:p14="http://schemas.microsoft.com/office/powerpoint/2010/main" val="52224983"/>
      </p:ext>
    </p:extLst>
  </p:cSld>
  <p:clrMapOvr>
    <a:masterClrMapping/>
  </p:clrMapOvr>
</p:sldLayout>
</file>

<file path=ppt/slideLayouts/slideLayout7.xml><?xml version="1.0" encoding="utf-8"?>
<p:sldLayout xmlns:a="http://schemas.openxmlformats.org/drawingml/2006/main" xmlns:r="http://schemas.openxmlformats.org/officeDocument/2006/relationships" xmlns:p="http://schemas.openxmlformats.org/presentationml/2006/main" type="blank" preserve="1">
  <p:cSld name="Blank">
    <p:spTree>
      <p:nvGrpSpPr>
        <p:cNvPr id="1" name=""/>
        <p:cNvGrpSpPr/>
        <p:nvPr/>
      </p:nvGrpSpPr>
      <p:grpSpPr>
        <a:xfrm>
          <a:off x="0" y="0"/>
          <a:ext cx="0" cy="0"/>
          <a:chOff x="0" y="0"/>
          <a:chExt cx="0" cy="0"/>
        </a:xfrm>
      </p:grpSpPr>
      <p:sp>
        <p:nvSpPr>
          <p:cNvPr id="2" name="Date Placeholder 1"/>
          <p:cNvSpPr>
            <a:spLocks noGrp="1"/>
          </p:cNvSpPr>
          <p:nvPr>
            <p:ph type="dt" sz="half" idx="10"/>
          </p:nvPr>
        </p:nvSpPr>
        <p:spPr/>
        <p:txBody>
          <a:bodyPr/>
          <a:lstStyle/>
          <a:p>
            <a:fld id="{4AF60F8C-DC55-4FBC-9378-30C500649273}" type="datetimeFigureOut">
              <a:rPr lang="en-US" smtClean="0"/>
              <a:t>7/24/2021</a:t>
            </a:fld>
            <a:endParaRPr lang="en-US"/>
          </a:p>
        </p:txBody>
      </p:sp>
      <p:sp>
        <p:nvSpPr>
          <p:cNvPr id="3" name="Footer Placeholder 2"/>
          <p:cNvSpPr>
            <a:spLocks noGrp="1"/>
          </p:cNvSpPr>
          <p:nvPr>
            <p:ph type="ftr" sz="quarter" idx="11"/>
          </p:nvPr>
        </p:nvSpPr>
        <p:spPr/>
        <p:txBody>
          <a:bodyPr/>
          <a:lstStyle/>
          <a:p>
            <a:endParaRPr lang="en-US"/>
          </a:p>
        </p:txBody>
      </p:sp>
      <p:sp>
        <p:nvSpPr>
          <p:cNvPr id="4" name="Slide Number Placeholder 3"/>
          <p:cNvSpPr>
            <a:spLocks noGrp="1"/>
          </p:cNvSpPr>
          <p:nvPr>
            <p:ph type="sldNum" sz="quarter" idx="12"/>
          </p:nvPr>
        </p:nvSpPr>
        <p:spPr/>
        <p:txBody>
          <a:bodyPr/>
          <a:lstStyle/>
          <a:p>
            <a:fld id="{0B797AC2-F647-4C83-AC4E-C1D64291FD6D}" type="slidenum">
              <a:rPr lang="en-US" smtClean="0"/>
              <a:t>‹#›</a:t>
            </a:fld>
            <a:endParaRPr lang="en-US"/>
          </a:p>
        </p:txBody>
      </p:sp>
    </p:spTree>
    <p:extLst>
      <p:ext uri="{BB962C8B-B14F-4D97-AF65-F5344CB8AC3E}">
        <p14:creationId xmlns:p14="http://schemas.microsoft.com/office/powerpoint/2010/main" val="39093444"/>
      </p:ext>
    </p:extLst>
  </p:cSld>
  <p:clrMapOvr>
    <a:masterClrMapping/>
  </p:clrMapOvr>
</p:sldLayout>
</file>

<file path=ppt/slideLayouts/slideLayout8.xml><?xml version="1.0" encoding="utf-8"?>
<p:sldLayout xmlns:a="http://schemas.openxmlformats.org/drawingml/2006/main" xmlns:r="http://schemas.openxmlformats.org/officeDocument/2006/relationships" xmlns:p="http://schemas.openxmlformats.org/presentationml/2006/main" type="objTx" preserve="1">
  <p:cSld name="Content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677334" y="1498604"/>
            <a:ext cx="3854528" cy="1278466"/>
          </a:xfrm>
        </p:spPr>
        <p:txBody>
          <a:bodyPr anchor="b">
            <a:normAutofit/>
          </a:bodyPr>
          <a:lstStyle>
            <a:lvl1pPr>
              <a:defRPr sz="2000"/>
            </a:lvl1pPr>
          </a:lstStyle>
          <a:p>
            <a:r>
              <a:rPr lang="en-US"/>
              <a:t>Click to edit Master title style</a:t>
            </a:r>
            <a:endParaRPr lang="en-US" dirty="0"/>
          </a:p>
        </p:txBody>
      </p:sp>
      <p:sp>
        <p:nvSpPr>
          <p:cNvPr id="3" name="Content Placeholder 2"/>
          <p:cNvSpPr>
            <a:spLocks noGrp="1"/>
          </p:cNvSpPr>
          <p:nvPr>
            <p:ph idx="1"/>
          </p:nvPr>
        </p:nvSpPr>
        <p:spPr>
          <a:xfrm>
            <a:off x="4760461" y="514924"/>
            <a:ext cx="4513541" cy="5526437"/>
          </a:xfrm>
        </p:spPr>
        <p:txBody>
          <a:bodyPr>
            <a:normAutofit/>
          </a:bodyPr>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4" name="Text Placeholder 3"/>
          <p:cNvSpPr>
            <a:spLocks noGrp="1"/>
          </p:cNvSpPr>
          <p:nvPr>
            <p:ph type="body" sz="half" idx="2"/>
          </p:nvPr>
        </p:nvSpPr>
        <p:spPr>
          <a:xfrm>
            <a:off x="677334" y="2777069"/>
            <a:ext cx="3854528" cy="2584449"/>
          </a:xfrm>
        </p:spPr>
        <p:txBody>
          <a:bodyPr>
            <a:normAutofit/>
          </a:bodyPr>
          <a:lstStyle>
            <a:lvl1pPr marL="0" indent="0">
              <a:buNone/>
              <a:defRPr sz="1400"/>
            </a:lvl1pPr>
            <a:lvl2pPr marL="457063" indent="0">
              <a:buNone/>
              <a:defRPr sz="1400"/>
            </a:lvl2pPr>
            <a:lvl3pPr marL="914126" indent="0">
              <a:buNone/>
              <a:defRPr sz="1200"/>
            </a:lvl3pPr>
            <a:lvl4pPr marL="1371189" indent="0">
              <a:buNone/>
              <a:defRPr sz="1000"/>
            </a:lvl4pPr>
            <a:lvl5pPr marL="1828251" indent="0">
              <a:buNone/>
              <a:defRPr sz="1000"/>
            </a:lvl5pPr>
            <a:lvl6pPr marL="2285314" indent="0">
              <a:buNone/>
              <a:defRPr sz="1000"/>
            </a:lvl6pPr>
            <a:lvl7pPr marL="2742377" indent="0">
              <a:buNone/>
              <a:defRPr sz="1000"/>
            </a:lvl7pPr>
            <a:lvl8pPr marL="3199440" indent="0">
              <a:buNone/>
              <a:defRPr sz="1000"/>
            </a:lvl8pPr>
            <a:lvl9pPr marL="3656503" indent="0">
              <a:buNone/>
              <a:defRPr sz="1000"/>
            </a:lvl9pPr>
          </a:lstStyle>
          <a:p>
            <a:pPr lvl="0"/>
            <a:r>
              <a:rPr lang="en-US"/>
              <a:t>Edit Master text styles</a:t>
            </a:r>
          </a:p>
        </p:txBody>
      </p:sp>
      <p:sp>
        <p:nvSpPr>
          <p:cNvPr id="5" name="Date Placeholder 4"/>
          <p:cNvSpPr>
            <a:spLocks noGrp="1"/>
          </p:cNvSpPr>
          <p:nvPr>
            <p:ph type="dt" sz="half" idx="10"/>
          </p:nvPr>
        </p:nvSpPr>
        <p:spPr/>
        <p:txBody>
          <a:bodyPr/>
          <a:lstStyle/>
          <a:p>
            <a:fld id="{4AF60F8C-DC55-4FBC-9378-30C500649273}" type="datetimeFigureOut">
              <a:rPr lang="en-US" smtClean="0"/>
              <a:t>7/24/2021</a:t>
            </a:fld>
            <a:endParaRPr lang="en-US"/>
          </a:p>
        </p:txBody>
      </p:sp>
      <p:sp>
        <p:nvSpPr>
          <p:cNvPr id="6" name="Footer Placeholder 5"/>
          <p:cNvSpPr>
            <a:spLocks noGrp="1"/>
          </p:cNvSpPr>
          <p:nvPr>
            <p:ph type="ftr" sz="quarter" idx="11"/>
          </p:nvPr>
        </p:nvSpPr>
        <p:spPr/>
        <p:txBody>
          <a:bodyPr/>
          <a:lstStyle/>
          <a:p>
            <a:endParaRPr lang="en-US"/>
          </a:p>
        </p:txBody>
      </p:sp>
      <p:sp>
        <p:nvSpPr>
          <p:cNvPr id="7" name="Slide Number Placeholder 6"/>
          <p:cNvSpPr>
            <a:spLocks noGrp="1"/>
          </p:cNvSpPr>
          <p:nvPr>
            <p:ph type="sldNum" sz="quarter" idx="12"/>
          </p:nvPr>
        </p:nvSpPr>
        <p:spPr/>
        <p:txBody>
          <a:bodyPr/>
          <a:lstStyle/>
          <a:p>
            <a:fld id="{0B797AC2-F647-4C83-AC4E-C1D64291FD6D}" type="slidenum">
              <a:rPr lang="en-US" smtClean="0"/>
              <a:t>‹#›</a:t>
            </a:fld>
            <a:endParaRPr lang="en-US"/>
          </a:p>
        </p:txBody>
      </p:sp>
    </p:spTree>
    <p:extLst>
      <p:ext uri="{BB962C8B-B14F-4D97-AF65-F5344CB8AC3E}">
        <p14:creationId xmlns:p14="http://schemas.microsoft.com/office/powerpoint/2010/main" val="381790050"/>
      </p:ext>
    </p:extLst>
  </p:cSld>
  <p:clrMapOvr>
    <a:masterClrMapping/>
  </p:clrMapOvr>
</p:sldLayout>
</file>

<file path=ppt/slideLayouts/slideLayout9.xml><?xml version="1.0" encoding="utf-8"?>
<p:sldLayout xmlns:a="http://schemas.openxmlformats.org/drawingml/2006/main" xmlns:r="http://schemas.openxmlformats.org/officeDocument/2006/relationships" xmlns:p="http://schemas.openxmlformats.org/presentationml/2006/main" type="picTx" preserve="1">
  <p:cSld name="Picture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677334" y="4800600"/>
            <a:ext cx="8596667" cy="566738"/>
          </a:xfrm>
        </p:spPr>
        <p:txBody>
          <a:bodyPr anchor="b">
            <a:normAutofit/>
          </a:bodyPr>
          <a:lstStyle>
            <a:lvl1pPr algn="l">
              <a:defRPr sz="2400" b="0"/>
            </a:lvl1pPr>
          </a:lstStyle>
          <a:p>
            <a:r>
              <a:rPr lang="en-US"/>
              <a:t>Click to edit Master title style</a:t>
            </a:r>
            <a:endParaRPr lang="en-US" dirty="0"/>
          </a:p>
        </p:txBody>
      </p:sp>
      <p:sp>
        <p:nvSpPr>
          <p:cNvPr id="3" name="Picture Placeholder 2"/>
          <p:cNvSpPr>
            <a:spLocks noGrp="1" noChangeAspect="1"/>
          </p:cNvSpPr>
          <p:nvPr>
            <p:ph type="pic" idx="1"/>
          </p:nvPr>
        </p:nvSpPr>
        <p:spPr>
          <a:xfrm>
            <a:off x="677334" y="609600"/>
            <a:ext cx="8596668" cy="3845718"/>
          </a:xfrm>
        </p:spPr>
        <p:txBody>
          <a:bodyPr anchor="t">
            <a:normAutofit/>
          </a:bodyPr>
          <a:lstStyle>
            <a:lvl1pPr marL="0" indent="0" algn="ctr">
              <a:buNone/>
              <a:defRPr sz="1600"/>
            </a:lvl1pPr>
            <a:lvl2pPr marL="457200" indent="0">
              <a:buNone/>
              <a:defRPr sz="1600"/>
            </a:lvl2pPr>
            <a:lvl3pPr marL="914400" indent="0">
              <a:buNone/>
              <a:defRPr sz="1600"/>
            </a:lvl3pPr>
            <a:lvl4pPr marL="1371600" indent="0">
              <a:buNone/>
              <a:defRPr sz="1600"/>
            </a:lvl4pPr>
            <a:lvl5pPr marL="1828800" indent="0">
              <a:buNone/>
              <a:defRPr sz="1600"/>
            </a:lvl5pPr>
            <a:lvl6pPr marL="2286000" indent="0">
              <a:buNone/>
              <a:defRPr sz="1600"/>
            </a:lvl6pPr>
            <a:lvl7pPr marL="2743200" indent="0">
              <a:buNone/>
              <a:defRPr sz="1600"/>
            </a:lvl7pPr>
            <a:lvl8pPr marL="3200400" indent="0">
              <a:buNone/>
              <a:defRPr sz="1600"/>
            </a:lvl8pPr>
            <a:lvl9pPr marL="3657600" indent="0">
              <a:buNone/>
              <a:defRPr sz="1600"/>
            </a:lvl9pPr>
          </a:lstStyle>
          <a:p>
            <a:r>
              <a:rPr lang="en-US"/>
              <a:t>Click icon to add picture</a:t>
            </a:r>
            <a:endParaRPr lang="en-US" dirty="0"/>
          </a:p>
        </p:txBody>
      </p:sp>
      <p:sp>
        <p:nvSpPr>
          <p:cNvPr id="4" name="Text Placeholder 3"/>
          <p:cNvSpPr>
            <a:spLocks noGrp="1"/>
          </p:cNvSpPr>
          <p:nvPr>
            <p:ph type="body" sz="half" idx="2"/>
          </p:nvPr>
        </p:nvSpPr>
        <p:spPr>
          <a:xfrm>
            <a:off x="677334" y="5367338"/>
            <a:ext cx="8596667" cy="674024"/>
          </a:xfrm>
        </p:spPr>
        <p:txBody>
          <a:bodyPr>
            <a:normAutofit/>
          </a:bodyPr>
          <a:lstStyle>
            <a:lvl1pPr marL="0" indent="0">
              <a:buNone/>
              <a:defRPr sz="12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a:t>Edit Master text styles</a:t>
            </a:r>
          </a:p>
        </p:txBody>
      </p:sp>
      <p:sp>
        <p:nvSpPr>
          <p:cNvPr id="5" name="Date Placeholder 4"/>
          <p:cNvSpPr>
            <a:spLocks noGrp="1"/>
          </p:cNvSpPr>
          <p:nvPr>
            <p:ph type="dt" sz="half" idx="10"/>
          </p:nvPr>
        </p:nvSpPr>
        <p:spPr/>
        <p:txBody>
          <a:bodyPr/>
          <a:lstStyle/>
          <a:p>
            <a:fld id="{4AF60F8C-DC55-4FBC-9378-30C500649273}" type="datetimeFigureOut">
              <a:rPr lang="en-US" smtClean="0"/>
              <a:t>7/24/2021</a:t>
            </a:fld>
            <a:endParaRPr lang="en-US"/>
          </a:p>
        </p:txBody>
      </p:sp>
      <p:sp>
        <p:nvSpPr>
          <p:cNvPr id="6" name="Footer Placeholder 5"/>
          <p:cNvSpPr>
            <a:spLocks noGrp="1"/>
          </p:cNvSpPr>
          <p:nvPr>
            <p:ph type="ftr" sz="quarter" idx="11"/>
          </p:nvPr>
        </p:nvSpPr>
        <p:spPr/>
        <p:txBody>
          <a:bodyPr/>
          <a:lstStyle/>
          <a:p>
            <a:endParaRPr lang="en-US"/>
          </a:p>
        </p:txBody>
      </p:sp>
      <p:sp>
        <p:nvSpPr>
          <p:cNvPr id="7" name="Slide Number Placeholder 6"/>
          <p:cNvSpPr>
            <a:spLocks noGrp="1"/>
          </p:cNvSpPr>
          <p:nvPr>
            <p:ph type="sldNum" sz="quarter" idx="12"/>
          </p:nvPr>
        </p:nvSpPr>
        <p:spPr/>
        <p:txBody>
          <a:bodyPr/>
          <a:lstStyle/>
          <a:p>
            <a:fld id="{0B797AC2-F647-4C83-AC4E-C1D64291FD6D}" type="slidenum">
              <a:rPr lang="en-US" smtClean="0"/>
              <a:t>‹#›</a:t>
            </a:fld>
            <a:endParaRPr lang="en-US"/>
          </a:p>
        </p:txBody>
      </p:sp>
    </p:spTree>
    <p:extLst>
      <p:ext uri="{BB962C8B-B14F-4D97-AF65-F5344CB8AC3E}">
        <p14:creationId xmlns:p14="http://schemas.microsoft.com/office/powerpoint/2010/main" val="1446694158"/>
      </p:ext>
    </p:extLst>
  </p:cSld>
  <p:clrMapOvr>
    <a:masterClrMapping/>
  </p:clrMapOvr>
</p:sldLayout>
</file>

<file path=ppt/slideLayouts/slideLayout10.xml><?xml version="1.0" encoding="utf-8"?>
<p:sldLayout xmlns:a="http://schemas.openxmlformats.org/drawingml/2006/main" xmlns:r="http://schemas.openxmlformats.org/officeDocument/2006/relationships" xmlns:p="http://schemas.openxmlformats.org/presentationml/2006/main" preserve="1">
  <p:cSld name="Title and Caption">
    <p:spTree>
      <p:nvGrpSpPr>
        <p:cNvPr id="1" name=""/>
        <p:cNvGrpSpPr/>
        <p:nvPr/>
      </p:nvGrpSpPr>
      <p:grpSpPr>
        <a:xfrm>
          <a:off x="0" y="0"/>
          <a:ext cx="0" cy="0"/>
          <a:chOff x="0" y="0"/>
          <a:chExt cx="0" cy="0"/>
        </a:xfrm>
      </p:grpSpPr>
      <p:sp>
        <p:nvSpPr>
          <p:cNvPr id="2" name="Title 1"/>
          <p:cNvSpPr>
            <a:spLocks noGrp="1"/>
          </p:cNvSpPr>
          <p:nvPr>
            <p:ph type="title"/>
          </p:nvPr>
        </p:nvSpPr>
        <p:spPr>
          <a:xfrm>
            <a:off x="677335" y="609600"/>
            <a:ext cx="8596668" cy="3403600"/>
          </a:xfrm>
        </p:spPr>
        <p:txBody>
          <a:bodyPr anchor="ctr">
            <a:normAutofit/>
          </a:bodyPr>
          <a:lstStyle>
            <a:lvl1pPr algn="l">
              <a:defRPr sz="4400" b="0" cap="none"/>
            </a:lvl1pPr>
          </a:lstStyle>
          <a:p>
            <a:r>
              <a:rPr lang="en-US"/>
              <a:t>Click to edit Master title style</a:t>
            </a:r>
            <a:endParaRPr lang="en-US" dirty="0"/>
          </a:p>
        </p:txBody>
      </p:sp>
      <p:sp>
        <p:nvSpPr>
          <p:cNvPr id="3" name="Text Placeholder 2"/>
          <p:cNvSpPr>
            <a:spLocks noGrp="1"/>
          </p:cNvSpPr>
          <p:nvPr>
            <p:ph type="body" idx="1"/>
          </p:nvPr>
        </p:nvSpPr>
        <p:spPr>
          <a:xfrm>
            <a:off x="677335" y="4470400"/>
            <a:ext cx="8596668" cy="1570962"/>
          </a:xfrm>
        </p:spPr>
        <p:txBody>
          <a:bodyPr anchor="ctr">
            <a:normAutofit/>
          </a:bodyPr>
          <a:lstStyle>
            <a:lvl1pPr marL="0" indent="0" algn="l">
              <a:buNone/>
              <a:defRPr sz="1800">
                <a:solidFill>
                  <a:schemeClr val="tx1">
                    <a:lumMod val="75000"/>
                    <a:lumOff val="25000"/>
                  </a:schemeClr>
                </a:solidFill>
              </a:defRPr>
            </a:lvl1pPr>
            <a:lvl2pPr marL="457200" indent="0">
              <a:buNone/>
              <a:defRPr sz="1800">
                <a:solidFill>
                  <a:schemeClr val="tx1">
                    <a:tint val="75000"/>
                  </a:schemeClr>
                </a:solidFill>
              </a:defRPr>
            </a:lvl2pPr>
            <a:lvl3pPr marL="914400" indent="0">
              <a:buNone/>
              <a:defRPr sz="1600">
                <a:solidFill>
                  <a:schemeClr val="tx1">
                    <a:tint val="75000"/>
                  </a:schemeClr>
                </a:solidFill>
              </a:defRPr>
            </a:lvl3pPr>
            <a:lvl4pPr marL="1371600" indent="0">
              <a:buNone/>
              <a:defRPr sz="1400">
                <a:solidFill>
                  <a:schemeClr val="tx1">
                    <a:tint val="75000"/>
                  </a:schemeClr>
                </a:solidFill>
              </a:defRPr>
            </a:lvl4pPr>
            <a:lvl5pPr marL="1828800" indent="0">
              <a:buNone/>
              <a:defRPr sz="1400">
                <a:solidFill>
                  <a:schemeClr val="tx1">
                    <a:tint val="75000"/>
                  </a:schemeClr>
                </a:solidFill>
              </a:defRPr>
            </a:lvl5pPr>
            <a:lvl6pPr marL="2286000" indent="0">
              <a:buNone/>
              <a:defRPr sz="1400">
                <a:solidFill>
                  <a:schemeClr val="tx1">
                    <a:tint val="75000"/>
                  </a:schemeClr>
                </a:solidFill>
              </a:defRPr>
            </a:lvl6pPr>
            <a:lvl7pPr marL="2743200" indent="0">
              <a:buNone/>
              <a:defRPr sz="1400">
                <a:solidFill>
                  <a:schemeClr val="tx1">
                    <a:tint val="75000"/>
                  </a:schemeClr>
                </a:solidFill>
              </a:defRPr>
            </a:lvl7pPr>
            <a:lvl8pPr marL="3200400" indent="0">
              <a:buNone/>
              <a:defRPr sz="1400">
                <a:solidFill>
                  <a:schemeClr val="tx1">
                    <a:tint val="75000"/>
                  </a:schemeClr>
                </a:solidFill>
              </a:defRPr>
            </a:lvl8pPr>
            <a:lvl9pPr marL="3657600" indent="0">
              <a:buNone/>
              <a:defRPr sz="1400">
                <a:solidFill>
                  <a:schemeClr val="tx1">
                    <a:tint val="75000"/>
                  </a:schemeClr>
                </a:solidFill>
              </a:defRPr>
            </a:lvl9pPr>
          </a:lstStyle>
          <a:p>
            <a:pPr lvl="0"/>
            <a:r>
              <a:rPr lang="en-US"/>
              <a:t>Edit Master text styles</a:t>
            </a:r>
          </a:p>
        </p:txBody>
      </p:sp>
      <p:sp>
        <p:nvSpPr>
          <p:cNvPr id="4" name="Date Placeholder 3"/>
          <p:cNvSpPr>
            <a:spLocks noGrp="1"/>
          </p:cNvSpPr>
          <p:nvPr>
            <p:ph type="dt" sz="half" idx="10"/>
          </p:nvPr>
        </p:nvSpPr>
        <p:spPr/>
        <p:txBody>
          <a:bodyPr/>
          <a:lstStyle/>
          <a:p>
            <a:fld id="{4AF60F8C-DC55-4FBC-9378-30C500649273}" type="datetimeFigureOut">
              <a:rPr lang="en-US" smtClean="0"/>
              <a:t>7/24/2021</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0B797AC2-F647-4C83-AC4E-C1D64291FD6D}" type="slidenum">
              <a:rPr lang="en-US" smtClean="0"/>
              <a:t>‹#›</a:t>
            </a:fld>
            <a:endParaRPr lang="en-US"/>
          </a:p>
        </p:txBody>
      </p:sp>
    </p:spTree>
    <p:extLst>
      <p:ext uri="{BB962C8B-B14F-4D97-AF65-F5344CB8AC3E}">
        <p14:creationId xmlns:p14="http://schemas.microsoft.com/office/powerpoint/2010/main" val="1238193021"/>
      </p:ext>
    </p:extLst>
  </p:cSld>
  <p:clrMapOvr>
    <a:masterClrMapping/>
  </p:clrMapOvr>
</p:sldLayout>
</file>

<file path=ppt/slideLayouts/slideLayout11.xml><?xml version="1.0" encoding="utf-8"?>
<p:sldLayout xmlns:a="http://schemas.openxmlformats.org/drawingml/2006/main" xmlns:r="http://schemas.openxmlformats.org/officeDocument/2006/relationships" xmlns:p="http://schemas.openxmlformats.org/presentationml/2006/main" preserve="1">
  <p:cSld name="Quote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931334" y="609600"/>
            <a:ext cx="8094134" cy="3022600"/>
          </a:xfrm>
        </p:spPr>
        <p:txBody>
          <a:bodyPr anchor="ctr">
            <a:normAutofit/>
          </a:bodyPr>
          <a:lstStyle>
            <a:lvl1pPr algn="l">
              <a:defRPr sz="4400" b="0" cap="none"/>
            </a:lvl1pPr>
          </a:lstStyle>
          <a:p>
            <a:r>
              <a:rPr lang="en-US"/>
              <a:t>Click to edit Master title style</a:t>
            </a:r>
            <a:endParaRPr lang="en-US" dirty="0"/>
          </a:p>
        </p:txBody>
      </p:sp>
      <p:sp>
        <p:nvSpPr>
          <p:cNvPr id="23" name="Text Placeholder 9"/>
          <p:cNvSpPr>
            <a:spLocks noGrp="1"/>
          </p:cNvSpPr>
          <p:nvPr>
            <p:ph type="body" sz="quarter" idx="13"/>
          </p:nvPr>
        </p:nvSpPr>
        <p:spPr>
          <a:xfrm>
            <a:off x="1366139" y="3632200"/>
            <a:ext cx="7224524" cy="381000"/>
          </a:xfrm>
        </p:spPr>
        <p:txBody>
          <a:bodyPr anchor="ctr">
            <a:noAutofit/>
          </a:bodyPr>
          <a:lstStyle>
            <a:lvl1pPr marL="0" indent="0">
              <a:buFontTx/>
              <a:buNone/>
              <a:defRPr sz="1600">
                <a:solidFill>
                  <a:schemeClr val="tx1">
                    <a:lumMod val="50000"/>
                    <a:lumOff val="50000"/>
                  </a:schemeClr>
                </a:solidFill>
              </a:defRPr>
            </a:lvl1pPr>
            <a:lvl2pPr marL="457200" indent="0">
              <a:buFontTx/>
              <a:buNone/>
              <a:defRPr/>
            </a:lvl2pPr>
            <a:lvl3pPr marL="914400" indent="0">
              <a:buFontTx/>
              <a:buNone/>
              <a:defRPr/>
            </a:lvl3pPr>
            <a:lvl4pPr marL="1371600" indent="0">
              <a:buFontTx/>
              <a:buNone/>
              <a:defRPr/>
            </a:lvl4pPr>
            <a:lvl5pPr marL="1828800" indent="0">
              <a:buFontTx/>
              <a:buNone/>
              <a:defRPr/>
            </a:lvl5pPr>
          </a:lstStyle>
          <a:p>
            <a:pPr lvl="0"/>
            <a:r>
              <a:rPr lang="en-US"/>
              <a:t>Edit Master text styles</a:t>
            </a:r>
          </a:p>
        </p:txBody>
      </p:sp>
      <p:sp>
        <p:nvSpPr>
          <p:cNvPr id="3" name="Text Placeholder 2"/>
          <p:cNvSpPr>
            <a:spLocks noGrp="1"/>
          </p:cNvSpPr>
          <p:nvPr>
            <p:ph type="body" idx="1"/>
          </p:nvPr>
        </p:nvSpPr>
        <p:spPr>
          <a:xfrm>
            <a:off x="677335" y="4470400"/>
            <a:ext cx="8596668" cy="1570962"/>
          </a:xfrm>
        </p:spPr>
        <p:txBody>
          <a:bodyPr anchor="ctr">
            <a:normAutofit/>
          </a:bodyPr>
          <a:lstStyle>
            <a:lvl1pPr marL="0" indent="0" algn="l">
              <a:buNone/>
              <a:defRPr sz="1800">
                <a:solidFill>
                  <a:schemeClr val="tx1">
                    <a:lumMod val="75000"/>
                    <a:lumOff val="25000"/>
                  </a:schemeClr>
                </a:solidFill>
              </a:defRPr>
            </a:lvl1pPr>
            <a:lvl2pPr marL="457200" indent="0">
              <a:buNone/>
              <a:defRPr sz="1800">
                <a:solidFill>
                  <a:schemeClr val="tx1">
                    <a:tint val="75000"/>
                  </a:schemeClr>
                </a:solidFill>
              </a:defRPr>
            </a:lvl2pPr>
            <a:lvl3pPr marL="914400" indent="0">
              <a:buNone/>
              <a:defRPr sz="1600">
                <a:solidFill>
                  <a:schemeClr val="tx1">
                    <a:tint val="75000"/>
                  </a:schemeClr>
                </a:solidFill>
              </a:defRPr>
            </a:lvl3pPr>
            <a:lvl4pPr marL="1371600" indent="0">
              <a:buNone/>
              <a:defRPr sz="1400">
                <a:solidFill>
                  <a:schemeClr val="tx1">
                    <a:tint val="75000"/>
                  </a:schemeClr>
                </a:solidFill>
              </a:defRPr>
            </a:lvl4pPr>
            <a:lvl5pPr marL="1828800" indent="0">
              <a:buNone/>
              <a:defRPr sz="1400">
                <a:solidFill>
                  <a:schemeClr val="tx1">
                    <a:tint val="75000"/>
                  </a:schemeClr>
                </a:solidFill>
              </a:defRPr>
            </a:lvl5pPr>
            <a:lvl6pPr marL="2286000" indent="0">
              <a:buNone/>
              <a:defRPr sz="1400">
                <a:solidFill>
                  <a:schemeClr val="tx1">
                    <a:tint val="75000"/>
                  </a:schemeClr>
                </a:solidFill>
              </a:defRPr>
            </a:lvl6pPr>
            <a:lvl7pPr marL="2743200" indent="0">
              <a:buNone/>
              <a:defRPr sz="1400">
                <a:solidFill>
                  <a:schemeClr val="tx1">
                    <a:tint val="75000"/>
                  </a:schemeClr>
                </a:solidFill>
              </a:defRPr>
            </a:lvl7pPr>
            <a:lvl8pPr marL="3200400" indent="0">
              <a:buNone/>
              <a:defRPr sz="1400">
                <a:solidFill>
                  <a:schemeClr val="tx1">
                    <a:tint val="75000"/>
                  </a:schemeClr>
                </a:solidFill>
              </a:defRPr>
            </a:lvl8pPr>
            <a:lvl9pPr marL="3657600" indent="0">
              <a:buNone/>
              <a:defRPr sz="1400">
                <a:solidFill>
                  <a:schemeClr val="tx1">
                    <a:tint val="75000"/>
                  </a:schemeClr>
                </a:solidFill>
              </a:defRPr>
            </a:lvl9pPr>
          </a:lstStyle>
          <a:p>
            <a:pPr lvl="0"/>
            <a:r>
              <a:rPr lang="en-US"/>
              <a:t>Edit Master text styles</a:t>
            </a:r>
          </a:p>
        </p:txBody>
      </p:sp>
      <p:sp>
        <p:nvSpPr>
          <p:cNvPr id="4" name="Date Placeholder 3"/>
          <p:cNvSpPr>
            <a:spLocks noGrp="1"/>
          </p:cNvSpPr>
          <p:nvPr>
            <p:ph type="dt" sz="half" idx="10"/>
          </p:nvPr>
        </p:nvSpPr>
        <p:spPr/>
        <p:txBody>
          <a:bodyPr/>
          <a:lstStyle/>
          <a:p>
            <a:fld id="{4AF60F8C-DC55-4FBC-9378-30C500649273}" type="datetimeFigureOut">
              <a:rPr lang="en-US" smtClean="0"/>
              <a:t>7/24/2021</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0B797AC2-F647-4C83-AC4E-C1D64291FD6D}" type="slidenum">
              <a:rPr lang="en-US" smtClean="0"/>
              <a:t>‹#›</a:t>
            </a:fld>
            <a:endParaRPr lang="en-US"/>
          </a:p>
        </p:txBody>
      </p:sp>
      <p:sp>
        <p:nvSpPr>
          <p:cNvPr id="20" name="TextBox 19"/>
          <p:cNvSpPr txBox="1"/>
          <p:nvPr/>
        </p:nvSpPr>
        <p:spPr>
          <a:xfrm>
            <a:off x="541870" y="790378"/>
            <a:ext cx="609600" cy="584776"/>
          </a:xfrm>
          <a:prstGeom prst="rect">
            <a:avLst/>
          </a:prstGeom>
        </p:spPr>
        <p:txBody>
          <a:bodyPr vert="horz" lIns="91440" tIns="45720" rIns="91440" bIns="45720" rtlCol="0" anchor="ctr">
            <a:noAutofit/>
          </a:bodyPr>
          <a:lstStyle/>
          <a:p>
            <a:pPr lvl="0"/>
            <a:r>
              <a:rPr lang="en-US" sz="8000" baseline="0" dirty="0">
                <a:ln w="3175" cmpd="sng">
                  <a:noFill/>
                </a:ln>
                <a:solidFill>
                  <a:schemeClr val="accent1"/>
                </a:solidFill>
                <a:effectLst/>
                <a:latin typeface="Arial"/>
              </a:rPr>
              <a:t>“</a:t>
            </a:r>
          </a:p>
        </p:txBody>
      </p:sp>
      <p:sp>
        <p:nvSpPr>
          <p:cNvPr id="22" name="TextBox 21"/>
          <p:cNvSpPr txBox="1"/>
          <p:nvPr/>
        </p:nvSpPr>
        <p:spPr>
          <a:xfrm>
            <a:off x="8893011" y="2886556"/>
            <a:ext cx="609600" cy="584776"/>
          </a:xfrm>
          <a:prstGeom prst="rect">
            <a:avLst/>
          </a:prstGeom>
        </p:spPr>
        <p:txBody>
          <a:bodyPr vert="horz" lIns="91440" tIns="45720" rIns="91440" bIns="45720" rtlCol="0" anchor="ctr">
            <a:noAutofit/>
          </a:bodyPr>
          <a:lstStyle/>
          <a:p>
            <a:pPr lvl="0"/>
            <a:r>
              <a:rPr lang="en-US" sz="8000" baseline="0" dirty="0">
                <a:ln w="3175" cmpd="sng">
                  <a:noFill/>
                </a:ln>
                <a:solidFill>
                  <a:schemeClr val="accent1"/>
                </a:solidFill>
                <a:effectLst/>
                <a:latin typeface="Arial"/>
              </a:rPr>
              <a:t>”</a:t>
            </a:r>
          </a:p>
        </p:txBody>
      </p:sp>
    </p:spTree>
    <p:extLst>
      <p:ext uri="{BB962C8B-B14F-4D97-AF65-F5344CB8AC3E}">
        <p14:creationId xmlns:p14="http://schemas.microsoft.com/office/powerpoint/2010/main" val="3414169037"/>
      </p:ext>
    </p:extLst>
  </p:cSld>
  <p:clrMapOvr>
    <a:masterClrMapping/>
  </p:clrMapOvr>
</p:sldLayout>
</file>

<file path=ppt/slideLayouts/slideLayout12.xml><?xml version="1.0" encoding="utf-8"?>
<p:sldLayout xmlns:a="http://schemas.openxmlformats.org/drawingml/2006/main" xmlns:r="http://schemas.openxmlformats.org/officeDocument/2006/relationships" xmlns:p="http://schemas.openxmlformats.org/presentationml/2006/main" preserve="1">
  <p:cSld name="Name Card">
    <p:spTree>
      <p:nvGrpSpPr>
        <p:cNvPr id="1" name=""/>
        <p:cNvGrpSpPr/>
        <p:nvPr/>
      </p:nvGrpSpPr>
      <p:grpSpPr>
        <a:xfrm>
          <a:off x="0" y="0"/>
          <a:ext cx="0" cy="0"/>
          <a:chOff x="0" y="0"/>
          <a:chExt cx="0" cy="0"/>
        </a:xfrm>
      </p:grpSpPr>
      <p:sp>
        <p:nvSpPr>
          <p:cNvPr id="2" name="Title 1"/>
          <p:cNvSpPr>
            <a:spLocks noGrp="1"/>
          </p:cNvSpPr>
          <p:nvPr>
            <p:ph type="title"/>
          </p:nvPr>
        </p:nvSpPr>
        <p:spPr>
          <a:xfrm>
            <a:off x="677335" y="1931988"/>
            <a:ext cx="8596668" cy="2595460"/>
          </a:xfrm>
        </p:spPr>
        <p:txBody>
          <a:bodyPr anchor="b">
            <a:normAutofit/>
          </a:bodyPr>
          <a:lstStyle>
            <a:lvl1pPr algn="l">
              <a:defRPr sz="4400" b="0" cap="none"/>
            </a:lvl1pPr>
          </a:lstStyle>
          <a:p>
            <a:r>
              <a:rPr lang="en-US"/>
              <a:t>Click to edit Master title style</a:t>
            </a:r>
            <a:endParaRPr lang="en-US" dirty="0"/>
          </a:p>
        </p:txBody>
      </p:sp>
      <p:sp>
        <p:nvSpPr>
          <p:cNvPr id="3" name="Text Placeholder 2"/>
          <p:cNvSpPr>
            <a:spLocks noGrp="1"/>
          </p:cNvSpPr>
          <p:nvPr>
            <p:ph type="body" idx="1"/>
          </p:nvPr>
        </p:nvSpPr>
        <p:spPr>
          <a:xfrm>
            <a:off x="677335" y="4527448"/>
            <a:ext cx="8596668" cy="1513914"/>
          </a:xfrm>
        </p:spPr>
        <p:txBody>
          <a:bodyPr anchor="t">
            <a:normAutofit/>
          </a:bodyPr>
          <a:lstStyle>
            <a:lvl1pPr marL="0" indent="0" algn="l">
              <a:buNone/>
              <a:defRPr sz="1800">
                <a:solidFill>
                  <a:schemeClr val="tx1">
                    <a:lumMod val="75000"/>
                    <a:lumOff val="25000"/>
                  </a:schemeClr>
                </a:solidFill>
              </a:defRPr>
            </a:lvl1pPr>
            <a:lvl2pPr marL="457200" indent="0">
              <a:buNone/>
              <a:defRPr sz="1800">
                <a:solidFill>
                  <a:schemeClr val="tx1">
                    <a:tint val="75000"/>
                  </a:schemeClr>
                </a:solidFill>
              </a:defRPr>
            </a:lvl2pPr>
            <a:lvl3pPr marL="914400" indent="0">
              <a:buNone/>
              <a:defRPr sz="1600">
                <a:solidFill>
                  <a:schemeClr val="tx1">
                    <a:tint val="75000"/>
                  </a:schemeClr>
                </a:solidFill>
              </a:defRPr>
            </a:lvl3pPr>
            <a:lvl4pPr marL="1371600" indent="0">
              <a:buNone/>
              <a:defRPr sz="1400">
                <a:solidFill>
                  <a:schemeClr val="tx1">
                    <a:tint val="75000"/>
                  </a:schemeClr>
                </a:solidFill>
              </a:defRPr>
            </a:lvl4pPr>
            <a:lvl5pPr marL="1828800" indent="0">
              <a:buNone/>
              <a:defRPr sz="1400">
                <a:solidFill>
                  <a:schemeClr val="tx1">
                    <a:tint val="75000"/>
                  </a:schemeClr>
                </a:solidFill>
              </a:defRPr>
            </a:lvl5pPr>
            <a:lvl6pPr marL="2286000" indent="0">
              <a:buNone/>
              <a:defRPr sz="1400">
                <a:solidFill>
                  <a:schemeClr val="tx1">
                    <a:tint val="75000"/>
                  </a:schemeClr>
                </a:solidFill>
              </a:defRPr>
            </a:lvl6pPr>
            <a:lvl7pPr marL="2743200" indent="0">
              <a:buNone/>
              <a:defRPr sz="1400">
                <a:solidFill>
                  <a:schemeClr val="tx1">
                    <a:tint val="75000"/>
                  </a:schemeClr>
                </a:solidFill>
              </a:defRPr>
            </a:lvl7pPr>
            <a:lvl8pPr marL="3200400" indent="0">
              <a:buNone/>
              <a:defRPr sz="1400">
                <a:solidFill>
                  <a:schemeClr val="tx1">
                    <a:tint val="75000"/>
                  </a:schemeClr>
                </a:solidFill>
              </a:defRPr>
            </a:lvl8pPr>
            <a:lvl9pPr marL="3657600" indent="0">
              <a:buNone/>
              <a:defRPr sz="1400">
                <a:solidFill>
                  <a:schemeClr val="tx1">
                    <a:tint val="75000"/>
                  </a:schemeClr>
                </a:solidFill>
              </a:defRPr>
            </a:lvl9pPr>
          </a:lstStyle>
          <a:p>
            <a:pPr lvl="0"/>
            <a:r>
              <a:rPr lang="en-US"/>
              <a:t>Edit Master text styles</a:t>
            </a:r>
          </a:p>
        </p:txBody>
      </p:sp>
      <p:sp>
        <p:nvSpPr>
          <p:cNvPr id="4" name="Date Placeholder 3"/>
          <p:cNvSpPr>
            <a:spLocks noGrp="1"/>
          </p:cNvSpPr>
          <p:nvPr>
            <p:ph type="dt" sz="half" idx="10"/>
          </p:nvPr>
        </p:nvSpPr>
        <p:spPr/>
        <p:txBody>
          <a:bodyPr/>
          <a:lstStyle/>
          <a:p>
            <a:fld id="{4AF60F8C-DC55-4FBC-9378-30C500649273}" type="datetimeFigureOut">
              <a:rPr lang="en-US" smtClean="0"/>
              <a:t>7/24/2021</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0B797AC2-F647-4C83-AC4E-C1D64291FD6D}" type="slidenum">
              <a:rPr lang="en-US" smtClean="0"/>
              <a:t>‹#›</a:t>
            </a:fld>
            <a:endParaRPr lang="en-US"/>
          </a:p>
        </p:txBody>
      </p:sp>
    </p:spTree>
    <p:extLst>
      <p:ext uri="{BB962C8B-B14F-4D97-AF65-F5344CB8AC3E}">
        <p14:creationId xmlns:p14="http://schemas.microsoft.com/office/powerpoint/2010/main" val="311315792"/>
      </p:ext>
    </p:extLst>
  </p:cSld>
  <p:clrMapOvr>
    <a:masterClrMapping/>
  </p:clrMapOvr>
</p:sldLayout>
</file>

<file path=ppt/slideLayouts/slideLayout13.xml><?xml version="1.0" encoding="utf-8"?>
<p:sldLayout xmlns:a="http://schemas.openxmlformats.org/drawingml/2006/main" xmlns:r="http://schemas.openxmlformats.org/officeDocument/2006/relationships" xmlns:p="http://schemas.openxmlformats.org/presentationml/2006/main" preserve="1">
  <p:cSld name="Quote Name Card">
    <p:spTree>
      <p:nvGrpSpPr>
        <p:cNvPr id="1" name=""/>
        <p:cNvGrpSpPr/>
        <p:nvPr/>
      </p:nvGrpSpPr>
      <p:grpSpPr>
        <a:xfrm>
          <a:off x="0" y="0"/>
          <a:ext cx="0" cy="0"/>
          <a:chOff x="0" y="0"/>
          <a:chExt cx="0" cy="0"/>
        </a:xfrm>
      </p:grpSpPr>
      <p:sp>
        <p:nvSpPr>
          <p:cNvPr id="2" name="Title 1"/>
          <p:cNvSpPr>
            <a:spLocks noGrp="1"/>
          </p:cNvSpPr>
          <p:nvPr>
            <p:ph type="title"/>
          </p:nvPr>
        </p:nvSpPr>
        <p:spPr>
          <a:xfrm>
            <a:off x="931334" y="609600"/>
            <a:ext cx="8094134" cy="3022600"/>
          </a:xfrm>
        </p:spPr>
        <p:txBody>
          <a:bodyPr anchor="ctr">
            <a:normAutofit/>
          </a:bodyPr>
          <a:lstStyle>
            <a:lvl1pPr algn="l">
              <a:defRPr sz="4400" b="0" cap="none"/>
            </a:lvl1pPr>
          </a:lstStyle>
          <a:p>
            <a:r>
              <a:rPr lang="en-US"/>
              <a:t>Click to edit Master title style</a:t>
            </a:r>
            <a:endParaRPr lang="en-US" dirty="0"/>
          </a:p>
        </p:txBody>
      </p:sp>
      <p:sp>
        <p:nvSpPr>
          <p:cNvPr id="23" name="Text Placeholder 9"/>
          <p:cNvSpPr>
            <a:spLocks noGrp="1"/>
          </p:cNvSpPr>
          <p:nvPr>
            <p:ph type="body" sz="quarter" idx="13"/>
          </p:nvPr>
        </p:nvSpPr>
        <p:spPr>
          <a:xfrm>
            <a:off x="677332" y="4013200"/>
            <a:ext cx="8596669" cy="514248"/>
          </a:xfrm>
        </p:spPr>
        <p:txBody>
          <a:bodyPr anchor="b">
            <a:noAutofit/>
          </a:bodyPr>
          <a:lstStyle>
            <a:lvl1pPr marL="0" indent="0">
              <a:buFontTx/>
              <a:buNone/>
              <a:defRPr sz="2400">
                <a:solidFill>
                  <a:schemeClr val="tx1">
                    <a:lumMod val="75000"/>
                    <a:lumOff val="25000"/>
                  </a:schemeClr>
                </a:solidFill>
              </a:defRPr>
            </a:lvl1pPr>
            <a:lvl2pPr marL="457200" indent="0">
              <a:buFontTx/>
              <a:buNone/>
              <a:defRPr/>
            </a:lvl2pPr>
            <a:lvl3pPr marL="914400" indent="0">
              <a:buFontTx/>
              <a:buNone/>
              <a:defRPr/>
            </a:lvl3pPr>
            <a:lvl4pPr marL="1371600" indent="0">
              <a:buFontTx/>
              <a:buNone/>
              <a:defRPr/>
            </a:lvl4pPr>
            <a:lvl5pPr marL="1828800" indent="0">
              <a:buFontTx/>
              <a:buNone/>
              <a:defRPr/>
            </a:lvl5pPr>
          </a:lstStyle>
          <a:p>
            <a:pPr lvl="0"/>
            <a:r>
              <a:rPr lang="en-US"/>
              <a:t>Edit Master text styles</a:t>
            </a:r>
          </a:p>
        </p:txBody>
      </p:sp>
      <p:sp>
        <p:nvSpPr>
          <p:cNvPr id="3" name="Text Placeholder 2"/>
          <p:cNvSpPr>
            <a:spLocks noGrp="1"/>
          </p:cNvSpPr>
          <p:nvPr>
            <p:ph type="body" idx="1"/>
          </p:nvPr>
        </p:nvSpPr>
        <p:spPr>
          <a:xfrm>
            <a:off x="677335" y="4527448"/>
            <a:ext cx="8596668" cy="1513914"/>
          </a:xfrm>
        </p:spPr>
        <p:txBody>
          <a:bodyPr anchor="t">
            <a:normAutofit/>
          </a:bodyPr>
          <a:lstStyle>
            <a:lvl1pPr marL="0" indent="0" algn="l">
              <a:buNone/>
              <a:defRPr sz="1800">
                <a:solidFill>
                  <a:schemeClr val="tx1">
                    <a:lumMod val="50000"/>
                    <a:lumOff val="50000"/>
                  </a:schemeClr>
                </a:solidFill>
              </a:defRPr>
            </a:lvl1pPr>
            <a:lvl2pPr marL="457200" indent="0">
              <a:buNone/>
              <a:defRPr sz="1800">
                <a:solidFill>
                  <a:schemeClr val="tx1">
                    <a:tint val="75000"/>
                  </a:schemeClr>
                </a:solidFill>
              </a:defRPr>
            </a:lvl2pPr>
            <a:lvl3pPr marL="914400" indent="0">
              <a:buNone/>
              <a:defRPr sz="1600">
                <a:solidFill>
                  <a:schemeClr val="tx1">
                    <a:tint val="75000"/>
                  </a:schemeClr>
                </a:solidFill>
              </a:defRPr>
            </a:lvl3pPr>
            <a:lvl4pPr marL="1371600" indent="0">
              <a:buNone/>
              <a:defRPr sz="1400">
                <a:solidFill>
                  <a:schemeClr val="tx1">
                    <a:tint val="75000"/>
                  </a:schemeClr>
                </a:solidFill>
              </a:defRPr>
            </a:lvl4pPr>
            <a:lvl5pPr marL="1828800" indent="0">
              <a:buNone/>
              <a:defRPr sz="1400">
                <a:solidFill>
                  <a:schemeClr val="tx1">
                    <a:tint val="75000"/>
                  </a:schemeClr>
                </a:solidFill>
              </a:defRPr>
            </a:lvl5pPr>
            <a:lvl6pPr marL="2286000" indent="0">
              <a:buNone/>
              <a:defRPr sz="1400">
                <a:solidFill>
                  <a:schemeClr val="tx1">
                    <a:tint val="75000"/>
                  </a:schemeClr>
                </a:solidFill>
              </a:defRPr>
            </a:lvl6pPr>
            <a:lvl7pPr marL="2743200" indent="0">
              <a:buNone/>
              <a:defRPr sz="1400">
                <a:solidFill>
                  <a:schemeClr val="tx1">
                    <a:tint val="75000"/>
                  </a:schemeClr>
                </a:solidFill>
              </a:defRPr>
            </a:lvl7pPr>
            <a:lvl8pPr marL="3200400" indent="0">
              <a:buNone/>
              <a:defRPr sz="1400">
                <a:solidFill>
                  <a:schemeClr val="tx1">
                    <a:tint val="75000"/>
                  </a:schemeClr>
                </a:solidFill>
              </a:defRPr>
            </a:lvl8pPr>
            <a:lvl9pPr marL="3657600" indent="0">
              <a:buNone/>
              <a:defRPr sz="1400">
                <a:solidFill>
                  <a:schemeClr val="tx1">
                    <a:tint val="75000"/>
                  </a:schemeClr>
                </a:solidFill>
              </a:defRPr>
            </a:lvl9pPr>
          </a:lstStyle>
          <a:p>
            <a:pPr lvl="0"/>
            <a:r>
              <a:rPr lang="en-US"/>
              <a:t>Edit Master text styles</a:t>
            </a:r>
          </a:p>
        </p:txBody>
      </p:sp>
      <p:sp>
        <p:nvSpPr>
          <p:cNvPr id="4" name="Date Placeholder 3"/>
          <p:cNvSpPr>
            <a:spLocks noGrp="1"/>
          </p:cNvSpPr>
          <p:nvPr>
            <p:ph type="dt" sz="half" idx="10"/>
          </p:nvPr>
        </p:nvSpPr>
        <p:spPr/>
        <p:txBody>
          <a:bodyPr/>
          <a:lstStyle/>
          <a:p>
            <a:fld id="{4AF60F8C-DC55-4FBC-9378-30C500649273}" type="datetimeFigureOut">
              <a:rPr lang="en-US" smtClean="0"/>
              <a:t>7/24/2021</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0B797AC2-F647-4C83-AC4E-C1D64291FD6D}" type="slidenum">
              <a:rPr lang="en-US" smtClean="0"/>
              <a:t>‹#›</a:t>
            </a:fld>
            <a:endParaRPr lang="en-US"/>
          </a:p>
        </p:txBody>
      </p:sp>
      <p:sp>
        <p:nvSpPr>
          <p:cNvPr id="24" name="TextBox 23"/>
          <p:cNvSpPr txBox="1"/>
          <p:nvPr/>
        </p:nvSpPr>
        <p:spPr>
          <a:xfrm>
            <a:off x="541870" y="790378"/>
            <a:ext cx="609600" cy="584776"/>
          </a:xfrm>
          <a:prstGeom prst="rect">
            <a:avLst/>
          </a:prstGeom>
        </p:spPr>
        <p:txBody>
          <a:bodyPr vert="horz" lIns="91440" tIns="45720" rIns="91440" bIns="45720" rtlCol="0" anchor="ctr">
            <a:noAutofit/>
          </a:bodyPr>
          <a:lstStyle/>
          <a:p>
            <a:pPr lvl="0"/>
            <a:r>
              <a:rPr lang="en-US" sz="8000" baseline="0" dirty="0">
                <a:ln w="3175" cmpd="sng">
                  <a:noFill/>
                </a:ln>
                <a:solidFill>
                  <a:schemeClr val="accent1"/>
                </a:solidFill>
                <a:effectLst/>
                <a:latin typeface="Arial"/>
              </a:rPr>
              <a:t>“</a:t>
            </a:r>
          </a:p>
        </p:txBody>
      </p:sp>
      <p:sp>
        <p:nvSpPr>
          <p:cNvPr id="25" name="TextBox 24"/>
          <p:cNvSpPr txBox="1"/>
          <p:nvPr/>
        </p:nvSpPr>
        <p:spPr>
          <a:xfrm>
            <a:off x="8893011" y="2886556"/>
            <a:ext cx="609600" cy="584776"/>
          </a:xfrm>
          <a:prstGeom prst="rect">
            <a:avLst/>
          </a:prstGeom>
        </p:spPr>
        <p:txBody>
          <a:bodyPr vert="horz" lIns="91440" tIns="45720" rIns="91440" bIns="45720" rtlCol="0" anchor="ctr">
            <a:noAutofit/>
          </a:bodyPr>
          <a:lstStyle/>
          <a:p>
            <a:pPr lvl="0"/>
            <a:r>
              <a:rPr lang="en-US" sz="8000" baseline="0" dirty="0">
                <a:ln w="3175" cmpd="sng">
                  <a:noFill/>
                </a:ln>
                <a:solidFill>
                  <a:schemeClr val="accent1"/>
                </a:solidFill>
                <a:effectLst/>
                <a:latin typeface="Arial"/>
              </a:rPr>
              <a:t>”</a:t>
            </a:r>
          </a:p>
        </p:txBody>
      </p:sp>
    </p:spTree>
    <p:extLst>
      <p:ext uri="{BB962C8B-B14F-4D97-AF65-F5344CB8AC3E}">
        <p14:creationId xmlns:p14="http://schemas.microsoft.com/office/powerpoint/2010/main" val="925730381"/>
      </p:ext>
    </p:extLst>
  </p:cSld>
  <p:clrMapOvr>
    <a:masterClrMapping/>
  </p:clrMapOvr>
</p:sldLayout>
</file>

<file path=ppt/slideLayouts/slideLayout14.xml><?xml version="1.0" encoding="utf-8"?>
<p:sldLayout xmlns:a="http://schemas.openxmlformats.org/drawingml/2006/main" xmlns:r="http://schemas.openxmlformats.org/officeDocument/2006/relationships" xmlns:p="http://schemas.openxmlformats.org/presentationml/2006/main" preserve="1">
  <p:cSld name="True or False">
    <p:spTree>
      <p:nvGrpSpPr>
        <p:cNvPr id="1" name=""/>
        <p:cNvGrpSpPr/>
        <p:nvPr/>
      </p:nvGrpSpPr>
      <p:grpSpPr>
        <a:xfrm>
          <a:off x="0" y="0"/>
          <a:ext cx="0" cy="0"/>
          <a:chOff x="0" y="0"/>
          <a:chExt cx="0" cy="0"/>
        </a:xfrm>
      </p:grpSpPr>
      <p:sp>
        <p:nvSpPr>
          <p:cNvPr id="2" name="Title 1"/>
          <p:cNvSpPr>
            <a:spLocks noGrp="1"/>
          </p:cNvSpPr>
          <p:nvPr>
            <p:ph type="title"/>
          </p:nvPr>
        </p:nvSpPr>
        <p:spPr>
          <a:xfrm>
            <a:off x="685799" y="609600"/>
            <a:ext cx="8588203" cy="3022600"/>
          </a:xfrm>
        </p:spPr>
        <p:txBody>
          <a:bodyPr anchor="ctr">
            <a:normAutofit/>
          </a:bodyPr>
          <a:lstStyle>
            <a:lvl1pPr algn="l">
              <a:defRPr sz="4400" b="0" cap="none"/>
            </a:lvl1pPr>
          </a:lstStyle>
          <a:p>
            <a:r>
              <a:rPr lang="en-US"/>
              <a:t>Click to edit Master title style</a:t>
            </a:r>
            <a:endParaRPr lang="en-US" dirty="0"/>
          </a:p>
        </p:txBody>
      </p:sp>
      <p:sp>
        <p:nvSpPr>
          <p:cNvPr id="23" name="Text Placeholder 9"/>
          <p:cNvSpPr>
            <a:spLocks noGrp="1"/>
          </p:cNvSpPr>
          <p:nvPr>
            <p:ph type="body" sz="quarter" idx="13"/>
          </p:nvPr>
        </p:nvSpPr>
        <p:spPr>
          <a:xfrm>
            <a:off x="677332" y="4013200"/>
            <a:ext cx="8596669" cy="514248"/>
          </a:xfrm>
        </p:spPr>
        <p:txBody>
          <a:bodyPr anchor="b">
            <a:noAutofit/>
          </a:bodyPr>
          <a:lstStyle>
            <a:lvl1pPr marL="0" indent="0">
              <a:buFontTx/>
              <a:buNone/>
              <a:defRPr sz="2400">
                <a:solidFill>
                  <a:schemeClr val="accent1"/>
                </a:solidFill>
              </a:defRPr>
            </a:lvl1pPr>
            <a:lvl2pPr marL="457200" indent="0">
              <a:buFontTx/>
              <a:buNone/>
              <a:defRPr/>
            </a:lvl2pPr>
            <a:lvl3pPr marL="914400" indent="0">
              <a:buFontTx/>
              <a:buNone/>
              <a:defRPr/>
            </a:lvl3pPr>
            <a:lvl4pPr marL="1371600" indent="0">
              <a:buFontTx/>
              <a:buNone/>
              <a:defRPr/>
            </a:lvl4pPr>
            <a:lvl5pPr marL="1828800" indent="0">
              <a:buFontTx/>
              <a:buNone/>
              <a:defRPr/>
            </a:lvl5pPr>
          </a:lstStyle>
          <a:p>
            <a:pPr lvl="0"/>
            <a:r>
              <a:rPr lang="en-US"/>
              <a:t>Edit Master text styles</a:t>
            </a:r>
          </a:p>
        </p:txBody>
      </p:sp>
      <p:sp>
        <p:nvSpPr>
          <p:cNvPr id="3" name="Text Placeholder 2"/>
          <p:cNvSpPr>
            <a:spLocks noGrp="1"/>
          </p:cNvSpPr>
          <p:nvPr>
            <p:ph type="body" idx="1"/>
          </p:nvPr>
        </p:nvSpPr>
        <p:spPr>
          <a:xfrm>
            <a:off x="677335" y="4527448"/>
            <a:ext cx="8596668" cy="1513914"/>
          </a:xfrm>
        </p:spPr>
        <p:txBody>
          <a:bodyPr anchor="t">
            <a:normAutofit/>
          </a:bodyPr>
          <a:lstStyle>
            <a:lvl1pPr marL="0" indent="0" algn="l">
              <a:buNone/>
              <a:defRPr sz="1800">
                <a:solidFill>
                  <a:schemeClr val="tx1">
                    <a:lumMod val="50000"/>
                    <a:lumOff val="50000"/>
                  </a:schemeClr>
                </a:solidFill>
              </a:defRPr>
            </a:lvl1pPr>
            <a:lvl2pPr marL="457200" indent="0">
              <a:buNone/>
              <a:defRPr sz="1800">
                <a:solidFill>
                  <a:schemeClr val="tx1">
                    <a:tint val="75000"/>
                  </a:schemeClr>
                </a:solidFill>
              </a:defRPr>
            </a:lvl2pPr>
            <a:lvl3pPr marL="914400" indent="0">
              <a:buNone/>
              <a:defRPr sz="1600">
                <a:solidFill>
                  <a:schemeClr val="tx1">
                    <a:tint val="75000"/>
                  </a:schemeClr>
                </a:solidFill>
              </a:defRPr>
            </a:lvl3pPr>
            <a:lvl4pPr marL="1371600" indent="0">
              <a:buNone/>
              <a:defRPr sz="1400">
                <a:solidFill>
                  <a:schemeClr val="tx1">
                    <a:tint val="75000"/>
                  </a:schemeClr>
                </a:solidFill>
              </a:defRPr>
            </a:lvl4pPr>
            <a:lvl5pPr marL="1828800" indent="0">
              <a:buNone/>
              <a:defRPr sz="1400">
                <a:solidFill>
                  <a:schemeClr val="tx1">
                    <a:tint val="75000"/>
                  </a:schemeClr>
                </a:solidFill>
              </a:defRPr>
            </a:lvl5pPr>
            <a:lvl6pPr marL="2286000" indent="0">
              <a:buNone/>
              <a:defRPr sz="1400">
                <a:solidFill>
                  <a:schemeClr val="tx1">
                    <a:tint val="75000"/>
                  </a:schemeClr>
                </a:solidFill>
              </a:defRPr>
            </a:lvl6pPr>
            <a:lvl7pPr marL="2743200" indent="0">
              <a:buNone/>
              <a:defRPr sz="1400">
                <a:solidFill>
                  <a:schemeClr val="tx1">
                    <a:tint val="75000"/>
                  </a:schemeClr>
                </a:solidFill>
              </a:defRPr>
            </a:lvl7pPr>
            <a:lvl8pPr marL="3200400" indent="0">
              <a:buNone/>
              <a:defRPr sz="1400">
                <a:solidFill>
                  <a:schemeClr val="tx1">
                    <a:tint val="75000"/>
                  </a:schemeClr>
                </a:solidFill>
              </a:defRPr>
            </a:lvl8pPr>
            <a:lvl9pPr marL="3657600" indent="0">
              <a:buNone/>
              <a:defRPr sz="1400">
                <a:solidFill>
                  <a:schemeClr val="tx1">
                    <a:tint val="75000"/>
                  </a:schemeClr>
                </a:solidFill>
              </a:defRPr>
            </a:lvl9pPr>
          </a:lstStyle>
          <a:p>
            <a:pPr lvl="0"/>
            <a:r>
              <a:rPr lang="en-US"/>
              <a:t>Edit Master text styles</a:t>
            </a:r>
          </a:p>
        </p:txBody>
      </p:sp>
      <p:sp>
        <p:nvSpPr>
          <p:cNvPr id="4" name="Date Placeholder 3"/>
          <p:cNvSpPr>
            <a:spLocks noGrp="1"/>
          </p:cNvSpPr>
          <p:nvPr>
            <p:ph type="dt" sz="half" idx="10"/>
          </p:nvPr>
        </p:nvSpPr>
        <p:spPr/>
        <p:txBody>
          <a:bodyPr/>
          <a:lstStyle/>
          <a:p>
            <a:fld id="{4AF60F8C-DC55-4FBC-9378-30C500649273}" type="datetimeFigureOut">
              <a:rPr lang="en-US" smtClean="0"/>
              <a:t>7/24/2021</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0B797AC2-F647-4C83-AC4E-C1D64291FD6D}" type="slidenum">
              <a:rPr lang="en-US" smtClean="0"/>
              <a:t>‹#›</a:t>
            </a:fld>
            <a:endParaRPr lang="en-US"/>
          </a:p>
        </p:txBody>
      </p:sp>
    </p:spTree>
    <p:extLst>
      <p:ext uri="{BB962C8B-B14F-4D97-AF65-F5344CB8AC3E}">
        <p14:creationId xmlns:p14="http://schemas.microsoft.com/office/powerpoint/2010/main" val="1883727826"/>
      </p:ext>
    </p:extLst>
  </p:cSld>
  <p:clrMapOvr>
    <a:masterClrMapping/>
  </p:clrMapOvr>
</p:sldLayout>
</file>

<file path=ppt/slideLayouts/slideLayout15.xml><?xml version="1.0" encoding="utf-8"?>
<p:sldLayout xmlns:a="http://schemas.openxmlformats.org/drawingml/2006/main" xmlns:r="http://schemas.openxmlformats.org/officeDocument/2006/relationships" xmlns:p="http://schemas.openxmlformats.org/presentationml/2006/main" type="vertTx" preserve="1">
  <p:cSld name="Title and Vertical Tex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endParaRPr lang="en-US" dirty="0"/>
          </a:p>
        </p:txBody>
      </p:sp>
      <p:sp>
        <p:nvSpPr>
          <p:cNvPr id="3" name="Vertical Text Placeholder 2"/>
          <p:cNvSpPr>
            <a:spLocks noGrp="1"/>
          </p:cNvSpPr>
          <p:nvPr>
            <p:ph type="body" orient="vert" idx="1"/>
          </p:nvPr>
        </p:nvSpPr>
        <p:spPr/>
        <p:txBody>
          <a:bodyPr vert="eaVert"/>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4" name="Date Placeholder 3"/>
          <p:cNvSpPr>
            <a:spLocks noGrp="1"/>
          </p:cNvSpPr>
          <p:nvPr>
            <p:ph type="dt" sz="half" idx="10"/>
          </p:nvPr>
        </p:nvSpPr>
        <p:spPr/>
        <p:txBody>
          <a:bodyPr/>
          <a:lstStyle/>
          <a:p>
            <a:fld id="{4AF60F8C-DC55-4FBC-9378-30C500649273}" type="datetimeFigureOut">
              <a:rPr lang="en-US" smtClean="0"/>
              <a:t>7/24/2021</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0B797AC2-F647-4C83-AC4E-C1D64291FD6D}" type="slidenum">
              <a:rPr lang="en-US" smtClean="0"/>
              <a:t>‹#›</a:t>
            </a:fld>
            <a:endParaRPr lang="en-US"/>
          </a:p>
        </p:txBody>
      </p:sp>
    </p:spTree>
    <p:extLst>
      <p:ext uri="{BB962C8B-B14F-4D97-AF65-F5344CB8AC3E}">
        <p14:creationId xmlns:p14="http://schemas.microsoft.com/office/powerpoint/2010/main" val="4010407193"/>
      </p:ext>
    </p:extLst>
  </p:cSld>
  <p:clrMapOvr>
    <a:masterClrMapping/>
  </p:clrMapOvr>
</p:sldLayout>
</file>

<file path=ppt/slideLayouts/slideLayout16.xml><?xml version="1.0" encoding="utf-8"?>
<p:sldLayout xmlns:a="http://schemas.openxmlformats.org/drawingml/2006/main" xmlns:r="http://schemas.openxmlformats.org/officeDocument/2006/relationships" xmlns:p="http://schemas.openxmlformats.org/presentationml/2006/main" type="vertTitleAndTx" preserve="1">
  <p:cSld name="Vertical Title and Text">
    <p:spTree>
      <p:nvGrpSpPr>
        <p:cNvPr id="1" name=""/>
        <p:cNvGrpSpPr/>
        <p:nvPr/>
      </p:nvGrpSpPr>
      <p:grpSpPr>
        <a:xfrm>
          <a:off x="0" y="0"/>
          <a:ext cx="0" cy="0"/>
          <a:chOff x="0" y="0"/>
          <a:chExt cx="0" cy="0"/>
        </a:xfrm>
      </p:grpSpPr>
      <p:sp>
        <p:nvSpPr>
          <p:cNvPr id="2" name="Vertical Title 1"/>
          <p:cNvSpPr>
            <a:spLocks noGrp="1"/>
          </p:cNvSpPr>
          <p:nvPr>
            <p:ph type="title" orient="vert"/>
          </p:nvPr>
        </p:nvSpPr>
        <p:spPr>
          <a:xfrm>
            <a:off x="7967673" y="609599"/>
            <a:ext cx="1304743" cy="5251451"/>
          </a:xfrm>
        </p:spPr>
        <p:txBody>
          <a:bodyPr vert="eaVert" anchor="ctr"/>
          <a:lstStyle/>
          <a:p>
            <a:r>
              <a:rPr lang="en-US"/>
              <a:t>Click to edit Master title style</a:t>
            </a:r>
            <a:endParaRPr lang="en-US" dirty="0"/>
          </a:p>
        </p:txBody>
      </p:sp>
      <p:sp>
        <p:nvSpPr>
          <p:cNvPr id="3" name="Vertical Text Placeholder 2"/>
          <p:cNvSpPr>
            <a:spLocks noGrp="1"/>
          </p:cNvSpPr>
          <p:nvPr>
            <p:ph type="body" orient="vert" idx="1"/>
          </p:nvPr>
        </p:nvSpPr>
        <p:spPr>
          <a:xfrm>
            <a:off x="677335" y="609600"/>
            <a:ext cx="7060150" cy="5251450"/>
          </a:xfrm>
        </p:spPr>
        <p:txBody>
          <a:bodyPr vert="eaVert"/>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4" name="Date Placeholder 3"/>
          <p:cNvSpPr>
            <a:spLocks noGrp="1"/>
          </p:cNvSpPr>
          <p:nvPr>
            <p:ph type="dt" sz="half" idx="10"/>
          </p:nvPr>
        </p:nvSpPr>
        <p:spPr/>
        <p:txBody>
          <a:bodyPr/>
          <a:lstStyle/>
          <a:p>
            <a:fld id="{4AF60F8C-DC55-4FBC-9378-30C500649273}" type="datetimeFigureOut">
              <a:rPr lang="en-US" smtClean="0"/>
              <a:t>7/24/2021</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0B797AC2-F647-4C83-AC4E-C1D64291FD6D}" type="slidenum">
              <a:rPr lang="en-US" smtClean="0"/>
              <a:t>‹#›</a:t>
            </a:fld>
            <a:endParaRPr lang="en-US"/>
          </a:p>
        </p:txBody>
      </p:sp>
    </p:spTree>
    <p:extLst>
      <p:ext uri="{BB962C8B-B14F-4D97-AF65-F5344CB8AC3E}">
        <p14:creationId xmlns:p14="http://schemas.microsoft.com/office/powerpoint/2010/main" val="758517737"/>
      </p:ext>
    </p:extLst>
  </p:cSld>
  <p:clrMapOvr>
    <a:masterClrMapping/>
  </p:clrMapOvr>
</p:sldLayout>
</file>

<file path=ppt/slideMasters/_rels/slideMaster1.xml.rels><?xml version="1.0" encoding="UTF-8" standalone="yes"?>
<Relationships xmlns="http://schemas.openxmlformats.org/package/2006/relationships"><Relationship Id="rId8" Type="http://schemas.openxmlformats.org/officeDocument/2006/relationships/slideLayout" Target="../slideLayouts/slideLayout8.xml"/><Relationship Id="rId13" Type="http://schemas.openxmlformats.org/officeDocument/2006/relationships/slideLayout" Target="../slideLayouts/slideLayout13.xml"/><Relationship Id="rId3" Type="http://schemas.openxmlformats.org/officeDocument/2006/relationships/slideLayout" Target="../slideLayouts/slideLayout3.xml"/><Relationship Id="rId7" Type="http://schemas.openxmlformats.org/officeDocument/2006/relationships/slideLayout" Target="../slideLayouts/slideLayout7.xml"/><Relationship Id="rId12" Type="http://schemas.openxmlformats.org/officeDocument/2006/relationships/slideLayout" Target="../slideLayouts/slideLayout12.xml"/><Relationship Id="rId17" Type="http://schemas.openxmlformats.org/officeDocument/2006/relationships/theme" Target="../theme/theme1.xml"/><Relationship Id="rId2" Type="http://schemas.openxmlformats.org/officeDocument/2006/relationships/slideLayout" Target="../slideLayouts/slideLayout2.xml"/><Relationship Id="rId16" Type="http://schemas.openxmlformats.org/officeDocument/2006/relationships/slideLayout" Target="../slideLayouts/slideLayout16.xml"/><Relationship Id="rId1" Type="http://schemas.openxmlformats.org/officeDocument/2006/relationships/slideLayout" Target="../slideLayouts/slideLayout1.xml"/><Relationship Id="rId6" Type="http://schemas.openxmlformats.org/officeDocument/2006/relationships/slideLayout" Target="../slideLayouts/slideLayout6.xml"/><Relationship Id="rId11" Type="http://schemas.openxmlformats.org/officeDocument/2006/relationships/slideLayout" Target="../slideLayouts/slideLayout11.xml"/><Relationship Id="rId5" Type="http://schemas.openxmlformats.org/officeDocument/2006/relationships/slideLayout" Target="../slideLayouts/slideLayout5.xml"/><Relationship Id="rId15" Type="http://schemas.openxmlformats.org/officeDocument/2006/relationships/slideLayout" Target="../slideLayouts/slideLayout15.xml"/><Relationship Id="rId10" Type="http://schemas.openxmlformats.org/officeDocument/2006/relationships/slideLayout" Target="../slideLayouts/slideLayout10.xml"/><Relationship Id="rId4" Type="http://schemas.openxmlformats.org/officeDocument/2006/relationships/slideLayout" Target="../slideLayouts/slideLayout4.xml"/><Relationship Id="rId9" Type="http://schemas.openxmlformats.org/officeDocument/2006/relationships/slideLayout" Target="../slideLayouts/slideLayout9.xml"/><Relationship Id="rId14" Type="http://schemas.openxmlformats.org/officeDocument/2006/relationships/slideLayout" Target="../slideLayouts/slideLayout14.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Ref idx="1001">
        <a:schemeClr val="bg2"/>
      </p:bgRef>
    </p:bg>
    <p:spTree>
      <p:nvGrpSpPr>
        <p:cNvPr id="1" name=""/>
        <p:cNvGrpSpPr/>
        <p:nvPr/>
      </p:nvGrpSpPr>
      <p:grpSpPr>
        <a:xfrm>
          <a:off x="0" y="0"/>
          <a:ext cx="0" cy="0"/>
          <a:chOff x="0" y="0"/>
          <a:chExt cx="0" cy="0"/>
        </a:xfrm>
      </p:grpSpPr>
      <p:grpSp>
        <p:nvGrpSpPr>
          <p:cNvPr id="8" name="Group 7"/>
          <p:cNvGrpSpPr/>
          <p:nvPr/>
        </p:nvGrpSpPr>
        <p:grpSpPr>
          <a:xfrm>
            <a:off x="0" y="-8467"/>
            <a:ext cx="12192000" cy="6866467"/>
            <a:chOff x="0" y="-8467"/>
            <a:chExt cx="12192000" cy="6866467"/>
          </a:xfrm>
        </p:grpSpPr>
        <p:cxnSp>
          <p:nvCxnSpPr>
            <p:cNvPr id="20" name="Straight Connector 19"/>
            <p:cNvCxnSpPr/>
            <p:nvPr/>
          </p:nvCxnSpPr>
          <p:spPr>
            <a:xfrm>
              <a:off x="9371012" y="0"/>
              <a:ext cx="1219200" cy="6858000"/>
            </a:xfrm>
            <a:prstGeom prst="line">
              <a:avLst/>
            </a:prstGeom>
            <a:ln w="9525">
              <a:solidFill>
                <a:schemeClr val="bg1">
                  <a:lumMod val="85000"/>
                  <a:lumOff val="15000"/>
                </a:schemeClr>
              </a:solidFill>
            </a:ln>
          </p:spPr>
          <p:style>
            <a:lnRef idx="2">
              <a:schemeClr val="accent1"/>
            </a:lnRef>
            <a:fillRef idx="0">
              <a:schemeClr val="accent1"/>
            </a:fillRef>
            <a:effectRef idx="1">
              <a:schemeClr val="accent1"/>
            </a:effectRef>
            <a:fontRef idx="minor">
              <a:schemeClr val="tx1"/>
            </a:fontRef>
          </p:style>
        </p:cxnSp>
        <p:cxnSp>
          <p:nvCxnSpPr>
            <p:cNvPr id="21" name="Straight Connector 20"/>
            <p:cNvCxnSpPr/>
            <p:nvPr/>
          </p:nvCxnSpPr>
          <p:spPr>
            <a:xfrm flipH="1">
              <a:off x="7425267" y="3681413"/>
              <a:ext cx="4763558" cy="3176587"/>
            </a:xfrm>
            <a:prstGeom prst="line">
              <a:avLst/>
            </a:prstGeom>
            <a:ln w="9525">
              <a:solidFill>
                <a:schemeClr val="bg1">
                  <a:lumMod val="85000"/>
                  <a:lumOff val="15000"/>
                </a:schemeClr>
              </a:solidFill>
            </a:ln>
          </p:spPr>
          <p:style>
            <a:lnRef idx="2">
              <a:schemeClr val="accent1"/>
            </a:lnRef>
            <a:fillRef idx="0">
              <a:schemeClr val="accent1"/>
            </a:fillRef>
            <a:effectRef idx="1">
              <a:schemeClr val="accent1"/>
            </a:effectRef>
            <a:fontRef idx="minor">
              <a:schemeClr val="tx1"/>
            </a:fontRef>
          </p:style>
        </p:cxnSp>
        <p:sp>
          <p:nvSpPr>
            <p:cNvPr id="22" name="Rectangle 23"/>
            <p:cNvSpPr/>
            <p:nvPr/>
          </p:nvSpPr>
          <p:spPr>
            <a:xfrm>
              <a:off x="9181476" y="-8467"/>
              <a:ext cx="3007349" cy="6866467"/>
            </a:xfrm>
            <a:custGeom>
              <a:avLst/>
              <a:gdLst/>
              <a:ahLst/>
              <a:cxnLst/>
              <a:rect l="l" t="t" r="r" b="b"/>
              <a:pathLst>
                <a:path w="3007349" h="6866467">
                  <a:moveTo>
                    <a:pt x="2045532" y="0"/>
                  </a:moveTo>
                  <a:lnTo>
                    <a:pt x="3007349" y="0"/>
                  </a:lnTo>
                  <a:lnTo>
                    <a:pt x="3007349" y="6866467"/>
                  </a:lnTo>
                  <a:lnTo>
                    <a:pt x="0" y="6866467"/>
                  </a:lnTo>
                  <a:lnTo>
                    <a:pt x="2045532" y="0"/>
                  </a:lnTo>
                  <a:close/>
                </a:path>
              </a:pathLst>
            </a:custGeom>
            <a:solidFill>
              <a:schemeClr val="accent1">
                <a:alpha val="30000"/>
              </a:schemeClr>
            </a:solidFill>
            <a:ln>
              <a:noFill/>
            </a:ln>
            <a:effectLst/>
          </p:spPr>
          <p:style>
            <a:lnRef idx="1">
              <a:schemeClr val="accent1"/>
            </a:lnRef>
            <a:fillRef idx="3">
              <a:schemeClr val="accent1"/>
            </a:fillRef>
            <a:effectRef idx="2">
              <a:schemeClr val="accent1"/>
            </a:effectRef>
            <a:fontRef idx="minor">
              <a:schemeClr val="lt1"/>
            </a:fontRef>
          </p:style>
        </p:sp>
        <p:sp>
          <p:nvSpPr>
            <p:cNvPr id="23" name="Rectangle 25"/>
            <p:cNvSpPr/>
            <p:nvPr/>
          </p:nvSpPr>
          <p:spPr>
            <a:xfrm>
              <a:off x="9603442" y="-8467"/>
              <a:ext cx="2588558" cy="6866467"/>
            </a:xfrm>
            <a:custGeom>
              <a:avLst/>
              <a:gdLst/>
              <a:ahLst/>
              <a:cxnLst/>
              <a:rect l="l" t="t" r="r" b="b"/>
              <a:pathLst>
                <a:path w="2573311" h="6866467">
                  <a:moveTo>
                    <a:pt x="0" y="0"/>
                  </a:moveTo>
                  <a:lnTo>
                    <a:pt x="2573311" y="0"/>
                  </a:lnTo>
                  <a:lnTo>
                    <a:pt x="2573311" y="6866467"/>
                  </a:lnTo>
                  <a:lnTo>
                    <a:pt x="1202336" y="6866467"/>
                  </a:lnTo>
                  <a:lnTo>
                    <a:pt x="0" y="0"/>
                  </a:lnTo>
                  <a:close/>
                </a:path>
              </a:pathLst>
            </a:custGeom>
            <a:solidFill>
              <a:schemeClr val="accent1">
                <a:alpha val="20000"/>
              </a:schemeClr>
            </a:solidFill>
            <a:ln>
              <a:noFill/>
            </a:ln>
            <a:effectLst/>
          </p:spPr>
          <p:style>
            <a:lnRef idx="1">
              <a:schemeClr val="accent1"/>
            </a:lnRef>
            <a:fillRef idx="3">
              <a:schemeClr val="accent1"/>
            </a:fillRef>
            <a:effectRef idx="2">
              <a:schemeClr val="accent1"/>
            </a:effectRef>
            <a:fontRef idx="minor">
              <a:schemeClr val="lt1"/>
            </a:fontRef>
          </p:style>
        </p:sp>
        <p:sp>
          <p:nvSpPr>
            <p:cNvPr id="24" name="Isosceles Triangle 23"/>
            <p:cNvSpPr/>
            <p:nvPr/>
          </p:nvSpPr>
          <p:spPr>
            <a:xfrm>
              <a:off x="8932333" y="3048000"/>
              <a:ext cx="3259667" cy="3810000"/>
            </a:xfrm>
            <a:prstGeom prst="triangle">
              <a:avLst>
                <a:gd name="adj" fmla="val 100000"/>
              </a:avLst>
            </a:prstGeom>
            <a:solidFill>
              <a:schemeClr val="accent2">
                <a:alpha val="72000"/>
              </a:schemeClr>
            </a:solidFill>
            <a:ln>
              <a:noFill/>
            </a:ln>
            <a:effectLst/>
          </p:spPr>
          <p:style>
            <a:lnRef idx="1">
              <a:schemeClr val="accent1"/>
            </a:lnRef>
            <a:fillRef idx="3">
              <a:schemeClr val="accent1"/>
            </a:fillRef>
            <a:effectRef idx="2">
              <a:schemeClr val="accent1"/>
            </a:effectRef>
            <a:fontRef idx="minor">
              <a:schemeClr val="lt1"/>
            </a:fontRef>
          </p:style>
        </p:sp>
        <p:sp>
          <p:nvSpPr>
            <p:cNvPr id="25" name="Rectangle 27"/>
            <p:cNvSpPr/>
            <p:nvPr/>
          </p:nvSpPr>
          <p:spPr>
            <a:xfrm>
              <a:off x="9334500" y="-8467"/>
              <a:ext cx="2854326" cy="6866467"/>
            </a:xfrm>
            <a:custGeom>
              <a:avLst/>
              <a:gdLst/>
              <a:ahLst/>
              <a:cxnLst/>
              <a:rect l="l" t="t" r="r" b="b"/>
              <a:pathLst>
                <a:path w="2858013" h="6866467">
                  <a:moveTo>
                    <a:pt x="0" y="0"/>
                  </a:moveTo>
                  <a:lnTo>
                    <a:pt x="2858013" y="0"/>
                  </a:lnTo>
                  <a:lnTo>
                    <a:pt x="2858013" y="6866467"/>
                  </a:lnTo>
                  <a:lnTo>
                    <a:pt x="2473942" y="6866467"/>
                  </a:lnTo>
                  <a:lnTo>
                    <a:pt x="0" y="0"/>
                  </a:lnTo>
                  <a:close/>
                </a:path>
              </a:pathLst>
            </a:custGeom>
            <a:solidFill>
              <a:schemeClr val="accent2">
                <a:lumMod val="75000"/>
                <a:alpha val="70000"/>
              </a:schemeClr>
            </a:solidFill>
            <a:ln>
              <a:noFill/>
            </a:ln>
            <a:effectLst/>
          </p:spPr>
          <p:style>
            <a:lnRef idx="1">
              <a:schemeClr val="accent1"/>
            </a:lnRef>
            <a:fillRef idx="3">
              <a:schemeClr val="accent1"/>
            </a:fillRef>
            <a:effectRef idx="2">
              <a:schemeClr val="accent1"/>
            </a:effectRef>
            <a:fontRef idx="minor">
              <a:schemeClr val="lt1"/>
            </a:fontRef>
          </p:style>
        </p:sp>
        <p:sp>
          <p:nvSpPr>
            <p:cNvPr id="26" name="Rectangle 28"/>
            <p:cNvSpPr/>
            <p:nvPr/>
          </p:nvSpPr>
          <p:spPr>
            <a:xfrm>
              <a:off x="10898730" y="-8467"/>
              <a:ext cx="1290094" cy="6866467"/>
            </a:xfrm>
            <a:custGeom>
              <a:avLst/>
              <a:gdLst/>
              <a:ahLst/>
              <a:cxnLst/>
              <a:rect l="l" t="t" r="r" b="b"/>
              <a:pathLst>
                <a:path w="1290094" h="6858000">
                  <a:moveTo>
                    <a:pt x="1019735" y="0"/>
                  </a:moveTo>
                  <a:lnTo>
                    <a:pt x="1290094" y="0"/>
                  </a:lnTo>
                  <a:lnTo>
                    <a:pt x="1290094" y="6858000"/>
                  </a:lnTo>
                  <a:lnTo>
                    <a:pt x="0" y="6858000"/>
                  </a:lnTo>
                  <a:lnTo>
                    <a:pt x="1019735" y="0"/>
                  </a:lnTo>
                  <a:close/>
                </a:path>
              </a:pathLst>
            </a:custGeom>
            <a:solidFill>
              <a:schemeClr val="accent1">
                <a:lumMod val="60000"/>
                <a:lumOff val="40000"/>
                <a:alpha val="70000"/>
              </a:schemeClr>
            </a:solidFill>
            <a:ln>
              <a:noFill/>
            </a:ln>
            <a:effectLst/>
          </p:spPr>
          <p:style>
            <a:lnRef idx="1">
              <a:schemeClr val="accent1"/>
            </a:lnRef>
            <a:fillRef idx="3">
              <a:schemeClr val="accent1"/>
            </a:fillRef>
            <a:effectRef idx="2">
              <a:schemeClr val="accent1"/>
            </a:effectRef>
            <a:fontRef idx="minor">
              <a:schemeClr val="lt1"/>
            </a:fontRef>
          </p:style>
        </p:sp>
        <p:sp>
          <p:nvSpPr>
            <p:cNvPr id="27" name="Rectangle 29"/>
            <p:cNvSpPr/>
            <p:nvPr/>
          </p:nvSpPr>
          <p:spPr>
            <a:xfrm>
              <a:off x="10938999" y="-8467"/>
              <a:ext cx="1249825" cy="6866467"/>
            </a:xfrm>
            <a:custGeom>
              <a:avLst/>
              <a:gdLst/>
              <a:ahLst/>
              <a:cxnLst/>
              <a:rect l="l" t="t" r="r" b="b"/>
              <a:pathLst>
                <a:path w="1249825" h="6858000">
                  <a:moveTo>
                    <a:pt x="0" y="0"/>
                  </a:moveTo>
                  <a:lnTo>
                    <a:pt x="1249825" y="0"/>
                  </a:lnTo>
                  <a:lnTo>
                    <a:pt x="1249825" y="6858000"/>
                  </a:lnTo>
                  <a:lnTo>
                    <a:pt x="1109382" y="6858000"/>
                  </a:lnTo>
                  <a:lnTo>
                    <a:pt x="0" y="0"/>
                  </a:lnTo>
                  <a:close/>
                </a:path>
              </a:pathLst>
            </a:custGeom>
            <a:solidFill>
              <a:schemeClr val="accent1">
                <a:alpha val="65000"/>
              </a:schemeClr>
            </a:solidFill>
            <a:ln>
              <a:noFill/>
            </a:ln>
            <a:effectLst/>
          </p:spPr>
          <p:style>
            <a:lnRef idx="1">
              <a:schemeClr val="accent1"/>
            </a:lnRef>
            <a:fillRef idx="3">
              <a:schemeClr val="accent1"/>
            </a:fillRef>
            <a:effectRef idx="2">
              <a:schemeClr val="accent1"/>
            </a:effectRef>
            <a:fontRef idx="minor">
              <a:schemeClr val="lt1"/>
            </a:fontRef>
          </p:style>
        </p:sp>
        <p:sp>
          <p:nvSpPr>
            <p:cNvPr id="28" name="Isosceles Triangle 27"/>
            <p:cNvSpPr/>
            <p:nvPr/>
          </p:nvSpPr>
          <p:spPr>
            <a:xfrm>
              <a:off x="10371666" y="3589867"/>
              <a:ext cx="1817159" cy="3268133"/>
            </a:xfrm>
            <a:prstGeom prst="triangle">
              <a:avLst>
                <a:gd name="adj" fmla="val 100000"/>
              </a:avLst>
            </a:prstGeom>
            <a:solidFill>
              <a:schemeClr val="accent1">
                <a:alpha val="80000"/>
              </a:schemeClr>
            </a:solidFill>
            <a:ln>
              <a:noFill/>
            </a:ln>
            <a:effectLst/>
          </p:spPr>
          <p:style>
            <a:lnRef idx="1">
              <a:schemeClr val="accent1"/>
            </a:lnRef>
            <a:fillRef idx="3">
              <a:schemeClr val="accent1"/>
            </a:fillRef>
            <a:effectRef idx="2">
              <a:schemeClr val="accent1"/>
            </a:effectRef>
            <a:fontRef idx="minor">
              <a:schemeClr val="lt1"/>
            </a:fontRef>
          </p:style>
        </p:sp>
        <p:sp>
          <p:nvSpPr>
            <p:cNvPr id="29" name="Isosceles Triangle 28"/>
            <p:cNvSpPr/>
            <p:nvPr/>
          </p:nvSpPr>
          <p:spPr>
            <a:xfrm>
              <a:off x="0" y="4013200"/>
              <a:ext cx="448733" cy="2844800"/>
            </a:xfrm>
            <a:prstGeom prst="triangle">
              <a:avLst>
                <a:gd name="adj" fmla="val 0"/>
              </a:avLst>
            </a:prstGeom>
            <a:solidFill>
              <a:schemeClr val="accent1">
                <a:alpha val="85000"/>
              </a:schemeClr>
            </a:solidFill>
            <a:ln>
              <a:noFill/>
            </a:ln>
            <a:effectLst/>
          </p:spPr>
          <p:style>
            <a:lnRef idx="1">
              <a:schemeClr val="accent1"/>
            </a:lnRef>
            <a:fillRef idx="3">
              <a:schemeClr val="accent1"/>
            </a:fillRef>
            <a:effectRef idx="2">
              <a:schemeClr val="accent1"/>
            </a:effectRef>
            <a:fontRef idx="minor">
              <a:schemeClr val="lt1"/>
            </a:fontRef>
          </p:style>
        </p:sp>
      </p:grpSp>
      <p:sp>
        <p:nvSpPr>
          <p:cNvPr id="2" name="Title Placeholder 1"/>
          <p:cNvSpPr>
            <a:spLocks noGrp="1"/>
          </p:cNvSpPr>
          <p:nvPr>
            <p:ph type="title"/>
          </p:nvPr>
        </p:nvSpPr>
        <p:spPr>
          <a:xfrm>
            <a:off x="677334" y="609600"/>
            <a:ext cx="8596668" cy="1320800"/>
          </a:xfrm>
          <a:prstGeom prst="rect">
            <a:avLst/>
          </a:prstGeom>
        </p:spPr>
        <p:txBody>
          <a:bodyPr vert="horz" lIns="91440" tIns="45720" rIns="91440" bIns="45720" rtlCol="0" anchor="t">
            <a:normAutofit/>
          </a:bodyPr>
          <a:lstStyle/>
          <a:p>
            <a:r>
              <a:rPr lang="en-US"/>
              <a:t>Click to edit Master title style</a:t>
            </a:r>
            <a:endParaRPr lang="en-US" dirty="0"/>
          </a:p>
        </p:txBody>
      </p:sp>
      <p:sp>
        <p:nvSpPr>
          <p:cNvPr id="3" name="Text Placeholder 2"/>
          <p:cNvSpPr>
            <a:spLocks noGrp="1"/>
          </p:cNvSpPr>
          <p:nvPr>
            <p:ph type="body" idx="1"/>
          </p:nvPr>
        </p:nvSpPr>
        <p:spPr>
          <a:xfrm>
            <a:off x="677334" y="2160589"/>
            <a:ext cx="8596668" cy="3880773"/>
          </a:xfrm>
          <a:prstGeom prst="rect">
            <a:avLst/>
          </a:prstGeom>
        </p:spPr>
        <p:txBody>
          <a:bodyPr vert="horz" lIns="91440" tIns="45720" rIns="91440" bIns="45720" rtlCol="0">
            <a:normAutofit/>
          </a:bodyPr>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4" name="Date Placeholder 3"/>
          <p:cNvSpPr>
            <a:spLocks noGrp="1"/>
          </p:cNvSpPr>
          <p:nvPr>
            <p:ph type="dt" sz="half" idx="2"/>
          </p:nvPr>
        </p:nvSpPr>
        <p:spPr>
          <a:xfrm>
            <a:off x="7205133" y="6041362"/>
            <a:ext cx="911939" cy="365125"/>
          </a:xfrm>
          <a:prstGeom prst="rect">
            <a:avLst/>
          </a:prstGeom>
        </p:spPr>
        <p:txBody>
          <a:bodyPr vert="horz" lIns="91440" tIns="45720" rIns="91440" bIns="45720" rtlCol="0" anchor="ctr"/>
          <a:lstStyle>
            <a:lvl1pPr algn="r">
              <a:defRPr sz="900">
                <a:solidFill>
                  <a:schemeClr val="tx1">
                    <a:tint val="75000"/>
                  </a:schemeClr>
                </a:solidFill>
              </a:defRPr>
            </a:lvl1pPr>
          </a:lstStyle>
          <a:p>
            <a:fld id="{4AF60F8C-DC55-4FBC-9378-30C500649273}" type="datetimeFigureOut">
              <a:rPr lang="en-US" smtClean="0"/>
              <a:t>7/24/2021</a:t>
            </a:fld>
            <a:endParaRPr lang="en-US"/>
          </a:p>
        </p:txBody>
      </p:sp>
      <p:sp>
        <p:nvSpPr>
          <p:cNvPr id="5" name="Footer Placeholder 4"/>
          <p:cNvSpPr>
            <a:spLocks noGrp="1"/>
          </p:cNvSpPr>
          <p:nvPr>
            <p:ph type="ftr" sz="quarter" idx="3"/>
          </p:nvPr>
        </p:nvSpPr>
        <p:spPr>
          <a:xfrm>
            <a:off x="677334" y="6041362"/>
            <a:ext cx="6297612" cy="365125"/>
          </a:xfrm>
          <a:prstGeom prst="rect">
            <a:avLst/>
          </a:prstGeom>
        </p:spPr>
        <p:txBody>
          <a:bodyPr vert="horz" lIns="91440" tIns="45720" rIns="91440" bIns="45720" rtlCol="0" anchor="ctr"/>
          <a:lstStyle>
            <a:lvl1pPr algn="l">
              <a:defRPr sz="900">
                <a:solidFill>
                  <a:schemeClr val="tx1">
                    <a:tint val="75000"/>
                  </a:schemeClr>
                </a:solidFill>
              </a:defRPr>
            </a:lvl1pPr>
          </a:lstStyle>
          <a:p>
            <a:endParaRPr lang="en-US"/>
          </a:p>
        </p:txBody>
      </p:sp>
      <p:sp>
        <p:nvSpPr>
          <p:cNvPr id="6" name="Slide Number Placeholder 5"/>
          <p:cNvSpPr>
            <a:spLocks noGrp="1"/>
          </p:cNvSpPr>
          <p:nvPr>
            <p:ph type="sldNum" sz="quarter" idx="4"/>
          </p:nvPr>
        </p:nvSpPr>
        <p:spPr>
          <a:xfrm>
            <a:off x="8590663" y="6041362"/>
            <a:ext cx="683339" cy="365125"/>
          </a:xfrm>
          <a:prstGeom prst="rect">
            <a:avLst/>
          </a:prstGeom>
        </p:spPr>
        <p:txBody>
          <a:bodyPr vert="horz" lIns="91440" tIns="45720" rIns="91440" bIns="45720" rtlCol="0" anchor="ctr"/>
          <a:lstStyle>
            <a:lvl1pPr algn="r">
              <a:defRPr sz="900">
                <a:solidFill>
                  <a:schemeClr val="accent1"/>
                </a:solidFill>
              </a:defRPr>
            </a:lvl1pPr>
          </a:lstStyle>
          <a:p>
            <a:fld id="{0B797AC2-F647-4C83-AC4E-C1D64291FD6D}" type="slidenum">
              <a:rPr lang="en-US" smtClean="0"/>
              <a:t>‹#›</a:t>
            </a:fld>
            <a:endParaRPr lang="en-US"/>
          </a:p>
        </p:txBody>
      </p:sp>
    </p:spTree>
    <p:extLst>
      <p:ext uri="{BB962C8B-B14F-4D97-AF65-F5344CB8AC3E}">
        <p14:creationId xmlns:p14="http://schemas.microsoft.com/office/powerpoint/2010/main" val="1490938338"/>
      </p:ext>
    </p:extLst>
  </p:cSld>
  <p:clrMap bg1="dk1" tx1="lt1" bg2="dk2" tx2="lt2" accent1="accent1" accent2="accent2" accent3="accent3" accent4="accent4" accent5="accent5" accent6="accent6" hlink="hlink" folHlink="folHlink"/>
  <p:sldLayoutIdLst>
    <p:sldLayoutId id="2147483678" r:id="rId1"/>
    <p:sldLayoutId id="2147483679" r:id="rId2"/>
    <p:sldLayoutId id="2147483680" r:id="rId3"/>
    <p:sldLayoutId id="2147483681" r:id="rId4"/>
    <p:sldLayoutId id="2147483682" r:id="rId5"/>
    <p:sldLayoutId id="2147483683" r:id="rId6"/>
    <p:sldLayoutId id="2147483684" r:id="rId7"/>
    <p:sldLayoutId id="2147483685" r:id="rId8"/>
    <p:sldLayoutId id="2147483686" r:id="rId9"/>
    <p:sldLayoutId id="2147483687" r:id="rId10"/>
    <p:sldLayoutId id="2147483688" r:id="rId11"/>
    <p:sldLayoutId id="2147483689" r:id="rId12"/>
    <p:sldLayoutId id="2147483690" r:id="rId13"/>
    <p:sldLayoutId id="2147483691" r:id="rId14"/>
    <p:sldLayoutId id="2147483692" r:id="rId15"/>
    <p:sldLayoutId id="2147483693" r:id="rId16"/>
  </p:sldLayoutIdLst>
  <p:txStyles>
    <p:titleStyle>
      <a:lvl1pPr algn="l" defTabSz="457200" rtl="0" eaLnBrk="1" latinLnBrk="0" hangingPunct="1">
        <a:spcBef>
          <a:spcPct val="0"/>
        </a:spcBef>
        <a:buNone/>
        <a:defRPr sz="3600" kern="1200">
          <a:solidFill>
            <a:schemeClr val="accent1"/>
          </a:solidFill>
          <a:latin typeface="+mj-lt"/>
          <a:ea typeface="+mj-ea"/>
          <a:cs typeface="+mj-cs"/>
        </a:defRPr>
      </a:lvl1pPr>
      <a:lvl2pPr eaLnBrk="1" hangingPunct="1">
        <a:defRPr>
          <a:solidFill>
            <a:schemeClr val="tx2"/>
          </a:solidFill>
        </a:defRPr>
      </a:lvl2pPr>
      <a:lvl3pPr eaLnBrk="1" hangingPunct="1">
        <a:defRPr>
          <a:solidFill>
            <a:schemeClr val="tx2"/>
          </a:solidFill>
        </a:defRPr>
      </a:lvl3pPr>
      <a:lvl4pPr eaLnBrk="1" hangingPunct="1">
        <a:defRPr>
          <a:solidFill>
            <a:schemeClr val="tx2"/>
          </a:solidFill>
        </a:defRPr>
      </a:lvl4pPr>
      <a:lvl5pPr eaLnBrk="1" hangingPunct="1">
        <a:defRPr>
          <a:solidFill>
            <a:schemeClr val="tx2"/>
          </a:solidFill>
        </a:defRPr>
      </a:lvl5pPr>
      <a:lvl6pPr eaLnBrk="1" hangingPunct="1">
        <a:defRPr>
          <a:solidFill>
            <a:schemeClr val="tx2"/>
          </a:solidFill>
        </a:defRPr>
      </a:lvl6pPr>
      <a:lvl7pPr eaLnBrk="1" hangingPunct="1">
        <a:defRPr>
          <a:solidFill>
            <a:schemeClr val="tx2"/>
          </a:solidFill>
        </a:defRPr>
      </a:lvl7pPr>
      <a:lvl8pPr eaLnBrk="1" hangingPunct="1">
        <a:defRPr>
          <a:solidFill>
            <a:schemeClr val="tx2"/>
          </a:solidFill>
        </a:defRPr>
      </a:lvl8pPr>
      <a:lvl9pPr eaLnBrk="1" hangingPunct="1">
        <a:defRPr>
          <a:solidFill>
            <a:schemeClr val="tx2"/>
          </a:solidFill>
        </a:defRPr>
      </a:lvl9pPr>
    </p:titleStyle>
    <p:bodyStyle>
      <a:lvl1pPr marL="342900" indent="-342900" algn="l" defTabSz="457200" rtl="0" eaLnBrk="1" latinLnBrk="0" hangingPunct="1">
        <a:spcBef>
          <a:spcPts val="1000"/>
        </a:spcBef>
        <a:spcAft>
          <a:spcPts val="0"/>
        </a:spcAft>
        <a:buClr>
          <a:schemeClr val="accent1"/>
        </a:buClr>
        <a:buSzPct val="80000"/>
        <a:buFont typeface="Wingdings 3" charset="2"/>
        <a:buChar char=""/>
        <a:defRPr sz="1800" kern="1200">
          <a:solidFill>
            <a:schemeClr val="tx1">
              <a:lumMod val="75000"/>
              <a:lumOff val="25000"/>
            </a:schemeClr>
          </a:solidFill>
          <a:latin typeface="+mn-lt"/>
          <a:ea typeface="+mn-ea"/>
          <a:cs typeface="+mn-cs"/>
        </a:defRPr>
      </a:lvl1pPr>
      <a:lvl2pPr marL="742950" indent="-285750" algn="l" defTabSz="457200" rtl="0" eaLnBrk="1" latinLnBrk="0" hangingPunct="1">
        <a:spcBef>
          <a:spcPts val="1000"/>
        </a:spcBef>
        <a:spcAft>
          <a:spcPts val="0"/>
        </a:spcAft>
        <a:buClr>
          <a:schemeClr val="accent1"/>
        </a:buClr>
        <a:buSzPct val="80000"/>
        <a:buFont typeface="Wingdings 3" charset="2"/>
        <a:buChar char=""/>
        <a:defRPr sz="1600" kern="1200">
          <a:solidFill>
            <a:schemeClr val="tx1">
              <a:lumMod val="75000"/>
              <a:lumOff val="25000"/>
            </a:schemeClr>
          </a:solidFill>
          <a:latin typeface="+mn-lt"/>
          <a:ea typeface="+mn-ea"/>
          <a:cs typeface="+mn-cs"/>
        </a:defRPr>
      </a:lvl2pPr>
      <a:lvl3pPr marL="1143000" indent="-228600" algn="l" defTabSz="457200" rtl="0" eaLnBrk="1" latinLnBrk="0" hangingPunct="1">
        <a:spcBef>
          <a:spcPts val="1000"/>
        </a:spcBef>
        <a:spcAft>
          <a:spcPts val="0"/>
        </a:spcAft>
        <a:buClr>
          <a:schemeClr val="accent1"/>
        </a:buClr>
        <a:buSzPct val="80000"/>
        <a:buFont typeface="Wingdings 3" charset="2"/>
        <a:buChar char=""/>
        <a:defRPr sz="1400" kern="1200">
          <a:solidFill>
            <a:schemeClr val="tx1">
              <a:lumMod val="75000"/>
              <a:lumOff val="25000"/>
            </a:schemeClr>
          </a:solidFill>
          <a:latin typeface="+mn-lt"/>
          <a:ea typeface="+mn-ea"/>
          <a:cs typeface="+mn-cs"/>
        </a:defRPr>
      </a:lvl3pPr>
      <a:lvl4pPr marL="1600200" indent="-228600" algn="l" defTabSz="457200" rtl="0" eaLnBrk="1" latinLnBrk="0" hangingPunct="1">
        <a:spcBef>
          <a:spcPts val="1000"/>
        </a:spcBef>
        <a:spcAft>
          <a:spcPts val="0"/>
        </a:spcAft>
        <a:buClr>
          <a:schemeClr val="accent1"/>
        </a:buClr>
        <a:buSzPct val="80000"/>
        <a:buFont typeface="Wingdings 3" charset="2"/>
        <a:buChar char=""/>
        <a:defRPr sz="1200" kern="1200">
          <a:solidFill>
            <a:schemeClr val="tx1">
              <a:lumMod val="75000"/>
              <a:lumOff val="25000"/>
            </a:schemeClr>
          </a:solidFill>
          <a:latin typeface="+mn-lt"/>
          <a:ea typeface="+mn-ea"/>
          <a:cs typeface="+mn-cs"/>
        </a:defRPr>
      </a:lvl4pPr>
      <a:lvl5pPr marL="2057400" indent="-228600" algn="l" defTabSz="457200" rtl="0" eaLnBrk="1" latinLnBrk="0" hangingPunct="1">
        <a:spcBef>
          <a:spcPts val="1000"/>
        </a:spcBef>
        <a:spcAft>
          <a:spcPts val="0"/>
        </a:spcAft>
        <a:buClr>
          <a:schemeClr val="accent1"/>
        </a:buClr>
        <a:buSzPct val="80000"/>
        <a:buFont typeface="Wingdings 3" charset="2"/>
        <a:buChar char=""/>
        <a:defRPr sz="1200" kern="1200">
          <a:solidFill>
            <a:schemeClr val="tx1">
              <a:lumMod val="75000"/>
              <a:lumOff val="25000"/>
            </a:schemeClr>
          </a:solidFill>
          <a:latin typeface="+mn-lt"/>
          <a:ea typeface="+mn-ea"/>
          <a:cs typeface="+mn-cs"/>
        </a:defRPr>
      </a:lvl5pPr>
      <a:lvl6pPr marL="2514600" indent="-228600" algn="l" defTabSz="457200" rtl="0" eaLnBrk="1" latinLnBrk="0" hangingPunct="1">
        <a:spcBef>
          <a:spcPts val="1000"/>
        </a:spcBef>
        <a:spcAft>
          <a:spcPts val="0"/>
        </a:spcAft>
        <a:buClr>
          <a:schemeClr val="accent1"/>
        </a:buClr>
        <a:buSzPct val="80000"/>
        <a:buFont typeface="Wingdings 3" charset="2"/>
        <a:buChar char=""/>
        <a:defRPr sz="1200" kern="1200">
          <a:solidFill>
            <a:schemeClr val="tx1">
              <a:lumMod val="75000"/>
              <a:lumOff val="25000"/>
            </a:schemeClr>
          </a:solidFill>
          <a:latin typeface="+mn-lt"/>
          <a:ea typeface="+mn-ea"/>
          <a:cs typeface="+mn-cs"/>
        </a:defRPr>
      </a:lvl6pPr>
      <a:lvl7pPr marL="2971800" indent="-228600" algn="l" defTabSz="457200" rtl="0" eaLnBrk="1" latinLnBrk="0" hangingPunct="1">
        <a:spcBef>
          <a:spcPts val="1000"/>
        </a:spcBef>
        <a:spcAft>
          <a:spcPts val="0"/>
        </a:spcAft>
        <a:buClr>
          <a:schemeClr val="accent1"/>
        </a:buClr>
        <a:buSzPct val="80000"/>
        <a:buFont typeface="Wingdings 3" charset="2"/>
        <a:buChar char=""/>
        <a:defRPr sz="1200" kern="1200">
          <a:solidFill>
            <a:schemeClr val="tx1">
              <a:lumMod val="75000"/>
              <a:lumOff val="25000"/>
            </a:schemeClr>
          </a:solidFill>
          <a:latin typeface="+mn-lt"/>
          <a:ea typeface="+mn-ea"/>
          <a:cs typeface="+mn-cs"/>
        </a:defRPr>
      </a:lvl7pPr>
      <a:lvl8pPr marL="3429000" indent="-228600" algn="l" defTabSz="457200" rtl="0" eaLnBrk="1" latinLnBrk="0" hangingPunct="1">
        <a:spcBef>
          <a:spcPts val="1000"/>
        </a:spcBef>
        <a:spcAft>
          <a:spcPts val="0"/>
        </a:spcAft>
        <a:buClr>
          <a:schemeClr val="accent1"/>
        </a:buClr>
        <a:buSzPct val="80000"/>
        <a:buFont typeface="Wingdings 3" charset="2"/>
        <a:buChar char=""/>
        <a:defRPr sz="1200" kern="1200">
          <a:solidFill>
            <a:schemeClr val="tx1">
              <a:lumMod val="75000"/>
              <a:lumOff val="25000"/>
            </a:schemeClr>
          </a:solidFill>
          <a:latin typeface="+mn-lt"/>
          <a:ea typeface="+mn-ea"/>
          <a:cs typeface="+mn-cs"/>
        </a:defRPr>
      </a:lvl8pPr>
      <a:lvl9pPr marL="3886200" indent="-228600" algn="l" defTabSz="457200" rtl="0" eaLnBrk="1" latinLnBrk="0" hangingPunct="1">
        <a:spcBef>
          <a:spcPts val="1000"/>
        </a:spcBef>
        <a:spcAft>
          <a:spcPts val="0"/>
        </a:spcAft>
        <a:buClr>
          <a:schemeClr val="accent1"/>
        </a:buClr>
        <a:buSzPct val="80000"/>
        <a:buFont typeface="Wingdings 3" charset="2"/>
        <a:buChar char=""/>
        <a:defRPr sz="1200" kern="1200">
          <a:solidFill>
            <a:schemeClr val="tx1">
              <a:lumMod val="75000"/>
              <a:lumOff val="25000"/>
            </a:schemeClr>
          </a:solidFill>
          <a:latin typeface="+mn-lt"/>
          <a:ea typeface="+mn-ea"/>
          <a:cs typeface="+mn-cs"/>
        </a:defRPr>
      </a:lvl9pPr>
    </p:bodyStyle>
    <p:otherStyle>
      <a:defPPr>
        <a:defRPr lang="en-US"/>
      </a:defPPr>
      <a:lvl1pPr marL="0" algn="l" defTabSz="457200" rtl="0" eaLnBrk="1" latinLnBrk="0" hangingPunct="1">
        <a:defRPr sz="1800" kern="1200">
          <a:solidFill>
            <a:schemeClr val="tx1"/>
          </a:solidFill>
          <a:latin typeface="+mn-lt"/>
          <a:ea typeface="+mn-ea"/>
          <a:cs typeface="+mn-cs"/>
        </a:defRPr>
      </a:lvl1pPr>
      <a:lvl2pPr marL="457200" algn="l" defTabSz="457200" rtl="0" eaLnBrk="1" latinLnBrk="0" hangingPunct="1">
        <a:defRPr sz="1800" kern="1200">
          <a:solidFill>
            <a:schemeClr val="tx1"/>
          </a:solidFill>
          <a:latin typeface="+mn-lt"/>
          <a:ea typeface="+mn-ea"/>
          <a:cs typeface="+mn-cs"/>
        </a:defRPr>
      </a:lvl2pPr>
      <a:lvl3pPr marL="914400" algn="l" defTabSz="457200" rtl="0" eaLnBrk="1" latinLnBrk="0" hangingPunct="1">
        <a:defRPr sz="1800" kern="1200">
          <a:solidFill>
            <a:schemeClr val="tx1"/>
          </a:solidFill>
          <a:latin typeface="+mn-lt"/>
          <a:ea typeface="+mn-ea"/>
          <a:cs typeface="+mn-cs"/>
        </a:defRPr>
      </a:lvl3pPr>
      <a:lvl4pPr marL="1371600" algn="l" defTabSz="457200" rtl="0" eaLnBrk="1" latinLnBrk="0" hangingPunct="1">
        <a:defRPr sz="1800" kern="1200">
          <a:solidFill>
            <a:schemeClr val="tx1"/>
          </a:solidFill>
          <a:latin typeface="+mn-lt"/>
          <a:ea typeface="+mn-ea"/>
          <a:cs typeface="+mn-cs"/>
        </a:defRPr>
      </a:lvl4pPr>
      <a:lvl5pPr marL="1828800" algn="l" defTabSz="457200" rtl="0" eaLnBrk="1" latinLnBrk="0" hangingPunct="1">
        <a:defRPr sz="1800" kern="1200">
          <a:solidFill>
            <a:schemeClr val="tx1"/>
          </a:solidFill>
          <a:latin typeface="+mn-lt"/>
          <a:ea typeface="+mn-ea"/>
          <a:cs typeface="+mn-cs"/>
        </a:defRPr>
      </a:lvl5pPr>
      <a:lvl6pPr marL="2286000" algn="l" defTabSz="457200" rtl="0" eaLnBrk="1" latinLnBrk="0" hangingPunct="1">
        <a:defRPr sz="1800" kern="1200">
          <a:solidFill>
            <a:schemeClr val="tx1"/>
          </a:solidFill>
          <a:latin typeface="+mn-lt"/>
          <a:ea typeface="+mn-ea"/>
          <a:cs typeface="+mn-cs"/>
        </a:defRPr>
      </a:lvl6pPr>
      <a:lvl7pPr marL="2743200" algn="l" defTabSz="457200" rtl="0" eaLnBrk="1" latinLnBrk="0" hangingPunct="1">
        <a:defRPr sz="1800" kern="1200">
          <a:solidFill>
            <a:schemeClr val="tx1"/>
          </a:solidFill>
          <a:latin typeface="+mn-lt"/>
          <a:ea typeface="+mn-ea"/>
          <a:cs typeface="+mn-cs"/>
        </a:defRPr>
      </a:lvl7pPr>
      <a:lvl8pPr marL="3200400" algn="l" defTabSz="457200" rtl="0" eaLnBrk="1" latinLnBrk="0" hangingPunct="1">
        <a:defRPr sz="1800" kern="1200">
          <a:solidFill>
            <a:schemeClr val="tx1"/>
          </a:solidFill>
          <a:latin typeface="+mn-lt"/>
          <a:ea typeface="+mn-ea"/>
          <a:cs typeface="+mn-cs"/>
        </a:defRPr>
      </a:lvl8pPr>
      <a:lvl9pPr marL="3657600" algn="l" defTabSz="457200" rtl="0" eaLnBrk="1" latinLnBrk="0" hangingPunct="1">
        <a:defRPr sz="180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1" Type="http://schemas.openxmlformats.org/officeDocument/2006/relationships/slideLayout" Target="../slideLayouts/slideLayout1.xml"/></Relationships>
</file>

<file path=ppt/slides/_rels/slide2.xml.rels><?xml version="1.0" encoding="UTF-8" standalone="yes"?>
<Relationships xmlns="http://schemas.openxmlformats.org/package/2006/relationships"><Relationship Id="rId1" Type="http://schemas.openxmlformats.org/officeDocument/2006/relationships/slideLayout" Target="../slideLayouts/slideLayout3.xml"/></Relationships>
</file>

<file path=ppt/slides/_rels/slide3.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4.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5.xml.rels><?xml version="1.0" encoding="UTF-8" standalone="yes"?>
<Relationships xmlns="http://schemas.openxmlformats.org/package/2006/relationships"><Relationship Id="rId1" Type="http://schemas.openxmlformats.org/officeDocument/2006/relationships/slideLayout" Target="../slideLayouts/slideLayout3.xml"/></Relationships>
</file>

<file path=ppt/slides/_rels/slide6.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7.xml.rels><?xml version="1.0" encoding="UTF-8" standalone="yes"?>
<Relationships xmlns="http://schemas.openxmlformats.org/package/2006/relationships"><Relationship Id="rId2" Type="http://schemas.openxmlformats.org/officeDocument/2006/relationships/image" Target="../media/image1.png"/><Relationship Id="rId1" Type="http://schemas.openxmlformats.org/officeDocument/2006/relationships/slideLayout" Target="../slideLayouts/slideLayout1.xml"/></Relationships>
</file>

<file path=ppt/slides/_rels/slide8.xml.rels><?xml version="1.0" encoding="UTF-8" standalone="yes"?>
<Relationships xmlns="http://schemas.openxmlformats.org/package/2006/relationships"><Relationship Id="rId3" Type="http://schemas.openxmlformats.org/officeDocument/2006/relationships/chart" Target="../charts/chart2.xml"/><Relationship Id="rId2" Type="http://schemas.openxmlformats.org/officeDocument/2006/relationships/chart" Target="../charts/chart1.xml"/><Relationship Id="rId1" Type="http://schemas.openxmlformats.org/officeDocument/2006/relationships/slideLayout" Target="../slideLayouts/slideLayout2.xml"/></Relationships>
</file>

<file path=ppt/slides/_rels/slide9.xml.rels><?xml version="1.0" encoding="UTF-8" standalone="yes"?>
<Relationships xmlns="http://schemas.openxmlformats.org/package/2006/relationships"><Relationship Id="rId3" Type="http://schemas.openxmlformats.org/officeDocument/2006/relationships/chart" Target="../charts/chart4.xml"/><Relationship Id="rId2" Type="http://schemas.openxmlformats.org/officeDocument/2006/relationships/chart" Target="../charts/chart3.xml"/><Relationship Id="rId1" Type="http://schemas.openxmlformats.org/officeDocument/2006/relationships/slideLayout" Target="../slideLayouts/slideLayout2.xml"/></Relationships>
</file>

<file path=ppt/slides/_rels/slide10.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1.xml.rels><?xml version="1.0" encoding="UTF-8" standalone="yes"?>
<Relationships xmlns="http://schemas.openxmlformats.org/package/2006/relationships"><Relationship Id="rId2" Type="http://schemas.openxmlformats.org/officeDocument/2006/relationships/image" Target="../media/image2.png"/><Relationship Id="rId1" Type="http://schemas.openxmlformats.org/officeDocument/2006/relationships/slideLayout" Target="../slideLayouts/slideLayout2.xml"/></Relationships>
</file>

<file path=ppt/slides/_rels/slide12.xml.rels><?xml version="1.0" encoding="UTF-8" standalone="yes"?>
<Relationships xmlns="http://schemas.openxmlformats.org/package/2006/relationships"><Relationship Id="rId2" Type="http://schemas.openxmlformats.org/officeDocument/2006/relationships/image" Target="../media/image2.png"/><Relationship Id="rId1" Type="http://schemas.openxmlformats.org/officeDocument/2006/relationships/slideLayout" Target="../slideLayouts/slideLayout2.xml"/></Relationships>
</file>

<file path=ppt/slides/_rels/slide13.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4.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5.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6.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7.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8.xml.rels><?xml version="1.0" encoding="UTF-8" standalone="yes"?>
<Relationships xmlns="http://schemas.openxmlformats.org/package/2006/relationships"><Relationship Id="rId1" Type="http://schemas.openxmlformats.org/officeDocument/2006/relationships/slideLayout" Target="../slideLayouts/slideLayout3.xml"/></Relationships>
</file>

<file path=ppt/slides/_rels/slide19.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20.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21.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22.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23.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24.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25.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26.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27.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28.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29.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30.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31.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32.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33.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34.xml.rels><?xml version="1.0" encoding="UTF-8" standalone="yes"?>
<Relationships xmlns="http://schemas.openxmlformats.org/package/2006/relationships"><Relationship Id="rId1" Type="http://schemas.openxmlformats.org/officeDocument/2006/relationships/slideLayout" Target="../slideLayouts/slideLayout1.xml"/></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Title 3">
            <a:extLst>
              <a:ext uri="{FF2B5EF4-FFF2-40B4-BE49-F238E27FC236}">
                <a16:creationId xmlns:a16="http://schemas.microsoft.com/office/drawing/2014/main" id="{BA25932D-3F56-4CAF-97EE-7072F15B67B2}"/>
              </a:ext>
            </a:extLst>
          </p:cNvPr>
          <p:cNvSpPr>
            <a:spLocks noGrp="1"/>
          </p:cNvSpPr>
          <p:nvPr>
            <p:ph type="ctrTitle"/>
          </p:nvPr>
        </p:nvSpPr>
        <p:spPr>
          <a:xfrm>
            <a:off x="569221" y="2084937"/>
            <a:ext cx="10058400" cy="1646302"/>
          </a:xfrm>
        </p:spPr>
        <p:txBody>
          <a:bodyPr anchor="ctr"/>
          <a:lstStyle/>
          <a:p>
            <a:pPr algn="ctr"/>
            <a:r>
              <a:rPr lang="en-US" sz="3800" dirty="0"/>
              <a:t>2021 GNJ</a:t>
            </a:r>
            <a:br>
              <a:rPr lang="en-US" dirty="0"/>
            </a:br>
            <a:r>
              <a:rPr lang="en-US" sz="4400" b="1" dirty="0"/>
              <a:t>Cross-Racial Cross-Cultural Workshop </a:t>
            </a:r>
            <a:endParaRPr lang="en-US" b="1" dirty="0"/>
          </a:p>
        </p:txBody>
      </p:sp>
      <p:sp>
        <p:nvSpPr>
          <p:cNvPr id="5" name="Subtitle 4">
            <a:extLst>
              <a:ext uri="{FF2B5EF4-FFF2-40B4-BE49-F238E27FC236}">
                <a16:creationId xmlns:a16="http://schemas.microsoft.com/office/drawing/2014/main" id="{29DAA489-CF8F-4036-B3D0-C82595C3CD25}"/>
              </a:ext>
            </a:extLst>
          </p:cNvPr>
          <p:cNvSpPr>
            <a:spLocks noGrp="1"/>
          </p:cNvSpPr>
          <p:nvPr>
            <p:ph type="subTitle" idx="1"/>
          </p:nvPr>
        </p:nvSpPr>
        <p:spPr>
          <a:xfrm>
            <a:off x="1714953" y="3731239"/>
            <a:ext cx="7766936" cy="1096899"/>
          </a:xfrm>
        </p:spPr>
        <p:txBody>
          <a:bodyPr>
            <a:normAutofit/>
          </a:bodyPr>
          <a:lstStyle/>
          <a:p>
            <a:pPr algn="ctr"/>
            <a:r>
              <a:rPr lang="en-US" sz="2400" b="1" dirty="0"/>
              <a:t>Saturday, July 24, 2021</a:t>
            </a:r>
          </a:p>
          <a:p>
            <a:pPr algn="ctr"/>
            <a:r>
              <a:rPr lang="en-US" sz="2400" b="1" dirty="0"/>
              <a:t>9 AM – 1 PM</a:t>
            </a:r>
          </a:p>
        </p:txBody>
      </p:sp>
    </p:spTree>
    <p:extLst>
      <p:ext uri="{BB962C8B-B14F-4D97-AF65-F5344CB8AC3E}">
        <p14:creationId xmlns:p14="http://schemas.microsoft.com/office/powerpoint/2010/main" val="211466897"/>
      </p:ext>
    </p:extLst>
  </p:cSld>
  <p:clrMapOvr>
    <a:masterClrMapping/>
  </p:clrMapOvr>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11262675-9F88-419F-A248-1D945B8560C9}"/>
              </a:ext>
            </a:extLst>
          </p:cNvPr>
          <p:cNvSpPr>
            <a:spLocks noGrp="1"/>
          </p:cNvSpPr>
          <p:nvPr>
            <p:ph type="title"/>
          </p:nvPr>
        </p:nvSpPr>
        <p:spPr/>
        <p:txBody>
          <a:bodyPr/>
          <a:lstStyle/>
          <a:p>
            <a:r>
              <a:rPr lang="en-US" dirty="0"/>
              <a:t>Welcome	</a:t>
            </a:r>
          </a:p>
        </p:txBody>
      </p:sp>
      <p:sp>
        <p:nvSpPr>
          <p:cNvPr id="3" name="Text Placeholder 2">
            <a:extLst>
              <a:ext uri="{FF2B5EF4-FFF2-40B4-BE49-F238E27FC236}">
                <a16:creationId xmlns:a16="http://schemas.microsoft.com/office/drawing/2014/main" id="{16B4B93A-01A4-4BD9-B2EA-1609A7B76EB5}"/>
              </a:ext>
            </a:extLst>
          </p:cNvPr>
          <p:cNvSpPr>
            <a:spLocks noGrp="1"/>
          </p:cNvSpPr>
          <p:nvPr>
            <p:ph type="body" idx="1"/>
          </p:nvPr>
        </p:nvSpPr>
        <p:spPr/>
        <p:txBody>
          <a:bodyPr/>
          <a:lstStyle/>
          <a:p>
            <a:r>
              <a:rPr lang="en-US" dirty="0"/>
              <a:t>Rev. Enger Muteteke, </a:t>
            </a:r>
            <a:r>
              <a:rPr lang="en-US" i="1" dirty="0"/>
              <a:t>GNJ Resourcing Director</a:t>
            </a:r>
            <a:endParaRPr lang="en-US" dirty="0"/>
          </a:p>
        </p:txBody>
      </p:sp>
    </p:spTree>
    <p:extLst>
      <p:ext uri="{BB962C8B-B14F-4D97-AF65-F5344CB8AC3E}">
        <p14:creationId xmlns:p14="http://schemas.microsoft.com/office/powerpoint/2010/main" val="3024634358"/>
      </p:ext>
    </p:extLst>
  </p:cSld>
  <p:clrMapOvr>
    <a:masterClrMapping/>
  </p:clrMapOvr>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pPr algn="ctr"/>
            <a:r>
              <a:rPr lang="en-US" dirty="0">
                <a:latin typeface="Arial Rounded MT Bold" panose="020F0704030504030204" pitchFamily="34" charset="0"/>
              </a:rPr>
              <a:t>Respectful Guidelines for Communication</a:t>
            </a:r>
          </a:p>
        </p:txBody>
      </p:sp>
      <p:sp>
        <p:nvSpPr>
          <p:cNvPr id="3" name="Content Placeholder 2"/>
          <p:cNvSpPr>
            <a:spLocks noGrp="1"/>
          </p:cNvSpPr>
          <p:nvPr>
            <p:ph idx="1"/>
          </p:nvPr>
        </p:nvSpPr>
        <p:spPr/>
        <p:txBody>
          <a:bodyPr>
            <a:noAutofit/>
          </a:bodyPr>
          <a:lstStyle/>
          <a:p>
            <a:pPr marL="0" indent="0">
              <a:buNone/>
            </a:pPr>
            <a:r>
              <a:rPr lang="en-US" sz="2400" b="1" dirty="0">
                <a:latin typeface="Arial Rounded MT Bold" panose="020F0704030504030204" pitchFamily="34" charset="0"/>
              </a:rPr>
              <a:t>R</a:t>
            </a:r>
            <a:r>
              <a:rPr lang="en-US" sz="2400" dirty="0">
                <a:latin typeface="Arial Rounded MT Bold" panose="020F0704030504030204" pitchFamily="34" charset="0"/>
              </a:rPr>
              <a:t> – </a:t>
            </a:r>
            <a:r>
              <a:rPr lang="en-US" sz="2400" dirty="0">
                <a:latin typeface="Arial" panose="020B0604020202020204" pitchFamily="34" charset="0"/>
                <a:cs typeface="Arial" panose="020B0604020202020204" pitchFamily="34" charset="0"/>
              </a:rPr>
              <a:t>take Responsibility for what you say and feel without blaming others</a:t>
            </a:r>
          </a:p>
          <a:p>
            <a:pPr marL="0" indent="0">
              <a:buNone/>
            </a:pPr>
            <a:r>
              <a:rPr lang="en-US" sz="2400" b="1" dirty="0">
                <a:latin typeface="Arial Rounded MT Bold" panose="020F0704030504030204" pitchFamily="34" charset="0"/>
              </a:rPr>
              <a:t>E</a:t>
            </a:r>
            <a:r>
              <a:rPr lang="en-US" sz="2400" dirty="0">
                <a:latin typeface="Arial Rounded MT Bold" panose="020F0704030504030204" pitchFamily="34" charset="0"/>
              </a:rPr>
              <a:t> – </a:t>
            </a:r>
            <a:r>
              <a:rPr lang="en-US" sz="2400" dirty="0">
                <a:latin typeface="Arial" panose="020B0604020202020204" pitchFamily="34" charset="0"/>
                <a:cs typeface="Arial" panose="020B0604020202020204" pitchFamily="34" charset="0"/>
              </a:rPr>
              <a:t>use Empathetic listening</a:t>
            </a:r>
          </a:p>
          <a:p>
            <a:pPr marL="0" indent="0">
              <a:buNone/>
            </a:pPr>
            <a:r>
              <a:rPr lang="en-US" sz="2400" b="1" dirty="0">
                <a:latin typeface="Arial Rounded MT Bold" panose="020F0704030504030204" pitchFamily="34" charset="0"/>
              </a:rPr>
              <a:t>S</a:t>
            </a:r>
            <a:r>
              <a:rPr lang="en-US" sz="2400" dirty="0">
                <a:latin typeface="Arial Rounded MT Bold" panose="020F0704030504030204" pitchFamily="34" charset="0"/>
              </a:rPr>
              <a:t> – </a:t>
            </a:r>
            <a:r>
              <a:rPr lang="en-US" sz="2400" dirty="0">
                <a:latin typeface="Arial" panose="020B0604020202020204" pitchFamily="34" charset="0"/>
                <a:cs typeface="Arial" panose="020B0604020202020204" pitchFamily="34" charset="0"/>
              </a:rPr>
              <a:t>be Sensitive to differences in communication/cultural styles</a:t>
            </a:r>
          </a:p>
          <a:p>
            <a:pPr marL="0" indent="0">
              <a:buNone/>
            </a:pPr>
            <a:r>
              <a:rPr lang="en-US" sz="2400" b="1" dirty="0">
                <a:latin typeface="Arial Rounded MT Bold" panose="020F0704030504030204" pitchFamily="34" charset="0"/>
              </a:rPr>
              <a:t>P</a:t>
            </a:r>
            <a:r>
              <a:rPr lang="en-US" sz="2400" dirty="0">
                <a:latin typeface="Arial Rounded MT Bold" panose="020F0704030504030204" pitchFamily="34" charset="0"/>
              </a:rPr>
              <a:t> – </a:t>
            </a:r>
            <a:r>
              <a:rPr lang="en-US" sz="2400" dirty="0">
                <a:latin typeface="Arial" panose="020B0604020202020204" pitchFamily="34" charset="0"/>
                <a:cs typeface="Arial" panose="020B0604020202020204" pitchFamily="34" charset="0"/>
              </a:rPr>
              <a:t>Ponder what you hear and feel before you speak</a:t>
            </a:r>
          </a:p>
          <a:p>
            <a:pPr marL="0" indent="0">
              <a:buNone/>
            </a:pPr>
            <a:r>
              <a:rPr lang="en-US" sz="2400" b="1" dirty="0">
                <a:latin typeface="Arial Rounded MT Bold" panose="020F0704030504030204" pitchFamily="34" charset="0"/>
              </a:rPr>
              <a:t>E</a:t>
            </a:r>
            <a:r>
              <a:rPr lang="en-US" sz="2400" dirty="0">
                <a:latin typeface="Arial Rounded MT Bold" panose="020F0704030504030204" pitchFamily="34" charset="0"/>
              </a:rPr>
              <a:t> – </a:t>
            </a:r>
            <a:r>
              <a:rPr lang="en-US" sz="2400" dirty="0">
                <a:latin typeface="Arial" panose="020B0604020202020204" pitchFamily="34" charset="0"/>
                <a:cs typeface="Arial" panose="020B0604020202020204" pitchFamily="34" charset="0"/>
              </a:rPr>
              <a:t>Examine your own assumptions and perceptions</a:t>
            </a:r>
          </a:p>
          <a:p>
            <a:pPr marL="0" indent="0">
              <a:buNone/>
            </a:pPr>
            <a:r>
              <a:rPr lang="en-US" sz="2400" b="1" dirty="0">
                <a:latin typeface="Arial Rounded MT Bold" panose="020F0704030504030204" pitchFamily="34" charset="0"/>
              </a:rPr>
              <a:t>C</a:t>
            </a:r>
            <a:r>
              <a:rPr lang="en-US" sz="2400" dirty="0">
                <a:latin typeface="Arial Rounded MT Bold" panose="020F0704030504030204" pitchFamily="34" charset="0"/>
              </a:rPr>
              <a:t> – </a:t>
            </a:r>
            <a:r>
              <a:rPr lang="en-US" sz="2400" dirty="0">
                <a:latin typeface="Arial" panose="020B0604020202020204" pitchFamily="34" charset="0"/>
                <a:cs typeface="Arial" panose="020B0604020202020204" pitchFamily="34" charset="0"/>
              </a:rPr>
              <a:t>keep Confidentiality</a:t>
            </a:r>
          </a:p>
          <a:p>
            <a:pPr marL="0" indent="0">
              <a:buNone/>
            </a:pPr>
            <a:r>
              <a:rPr lang="en-US" sz="2400" b="1" dirty="0">
                <a:latin typeface="Arial Rounded MT Bold" panose="020F0704030504030204" pitchFamily="34" charset="0"/>
              </a:rPr>
              <a:t>T</a:t>
            </a:r>
            <a:r>
              <a:rPr lang="en-US" sz="2400" dirty="0">
                <a:latin typeface="Arial Rounded MT Bold" panose="020F0704030504030204" pitchFamily="34" charset="0"/>
              </a:rPr>
              <a:t> – </a:t>
            </a:r>
            <a:r>
              <a:rPr lang="en-US" sz="2400" dirty="0">
                <a:latin typeface="Arial" panose="020B0604020202020204" pitchFamily="34" charset="0"/>
                <a:cs typeface="Arial" panose="020B0604020202020204" pitchFamily="34" charset="0"/>
              </a:rPr>
              <a:t>Tolerate ambiguity because we are not here to debate</a:t>
            </a:r>
          </a:p>
        </p:txBody>
      </p:sp>
    </p:spTree>
    <p:extLst>
      <p:ext uri="{BB962C8B-B14F-4D97-AF65-F5344CB8AC3E}">
        <p14:creationId xmlns:p14="http://schemas.microsoft.com/office/powerpoint/2010/main" val="1128285413"/>
      </p:ext>
    </p:extLst>
  </p:cSld>
  <p:clrMapOvr>
    <a:masterClrMapping/>
  </p:clrMapOvr>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677334" y="609600"/>
            <a:ext cx="8596668" cy="742604"/>
          </a:xfrm>
        </p:spPr>
        <p:txBody>
          <a:bodyPr/>
          <a:lstStyle/>
          <a:p>
            <a:pPr algn="ctr"/>
            <a:r>
              <a:rPr lang="en-US" dirty="0">
                <a:latin typeface="Arial Rounded MT Bold" panose="020F0704030504030204" pitchFamily="34" charset="0"/>
              </a:rPr>
              <a:t>Introductions</a:t>
            </a:r>
          </a:p>
        </p:txBody>
      </p:sp>
      <p:sp>
        <p:nvSpPr>
          <p:cNvPr id="3" name="Content Placeholder 2"/>
          <p:cNvSpPr>
            <a:spLocks noGrp="1"/>
          </p:cNvSpPr>
          <p:nvPr>
            <p:ph idx="1"/>
          </p:nvPr>
        </p:nvSpPr>
        <p:spPr>
          <a:xfrm>
            <a:off x="838200" y="1825625"/>
            <a:ext cx="10515600" cy="2858917"/>
          </a:xfrm>
        </p:spPr>
        <p:txBody>
          <a:bodyPr>
            <a:normAutofit/>
          </a:bodyPr>
          <a:lstStyle/>
          <a:p>
            <a:pPr marL="0" indent="0">
              <a:buNone/>
            </a:pPr>
            <a:r>
              <a:rPr lang="en-US" sz="3200" dirty="0">
                <a:latin typeface="Arial" panose="020B0604020202020204" pitchFamily="34" charset="0"/>
                <a:cs typeface="Arial" panose="020B0604020202020204" pitchFamily="34" charset="0"/>
              </a:rPr>
              <a:t>In Breakout groups:</a:t>
            </a:r>
          </a:p>
          <a:p>
            <a:pPr marL="0" indent="0">
              <a:buNone/>
            </a:pPr>
            <a:endParaRPr lang="en-US" sz="3200" dirty="0">
              <a:latin typeface="Arial" panose="020B0604020202020204" pitchFamily="34" charset="0"/>
              <a:cs typeface="Arial" panose="020B0604020202020204" pitchFamily="34" charset="0"/>
            </a:endParaRPr>
          </a:p>
          <a:p>
            <a:pPr marL="0" indent="0">
              <a:buNone/>
            </a:pPr>
            <a:r>
              <a:rPr lang="en-US" sz="3200" dirty="0">
                <a:latin typeface="Arial" panose="020B0604020202020204" pitchFamily="34" charset="0"/>
                <a:cs typeface="Arial" panose="020B0604020202020204" pitchFamily="34" charset="0"/>
              </a:rPr>
              <a:t>Introduce yourself and share your favorite food. </a:t>
            </a:r>
          </a:p>
        </p:txBody>
      </p:sp>
    </p:spTree>
    <p:extLst>
      <p:ext uri="{BB962C8B-B14F-4D97-AF65-F5344CB8AC3E}">
        <p14:creationId xmlns:p14="http://schemas.microsoft.com/office/powerpoint/2010/main" val="1611821602"/>
      </p:ext>
    </p:extLst>
  </p:cSld>
  <p:clrMapOvr>
    <a:masterClrMapping/>
  </p:clrMapOvr>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11262675-9F88-419F-A248-1D945B8560C9}"/>
              </a:ext>
            </a:extLst>
          </p:cNvPr>
          <p:cNvSpPr>
            <a:spLocks noGrp="1"/>
          </p:cNvSpPr>
          <p:nvPr>
            <p:ph type="title"/>
          </p:nvPr>
        </p:nvSpPr>
        <p:spPr/>
        <p:txBody>
          <a:bodyPr/>
          <a:lstStyle/>
          <a:p>
            <a:r>
              <a:rPr lang="en-US" dirty="0"/>
              <a:t>CRCC Ministry</a:t>
            </a:r>
          </a:p>
        </p:txBody>
      </p:sp>
      <p:sp>
        <p:nvSpPr>
          <p:cNvPr id="3" name="Text Placeholder 2">
            <a:extLst>
              <a:ext uri="{FF2B5EF4-FFF2-40B4-BE49-F238E27FC236}">
                <a16:creationId xmlns:a16="http://schemas.microsoft.com/office/drawing/2014/main" id="{16B4B93A-01A4-4BD9-B2EA-1609A7B76EB5}"/>
              </a:ext>
            </a:extLst>
          </p:cNvPr>
          <p:cNvSpPr>
            <a:spLocks noGrp="1"/>
          </p:cNvSpPr>
          <p:nvPr>
            <p:ph type="body" idx="1"/>
          </p:nvPr>
        </p:nvSpPr>
        <p:spPr/>
        <p:txBody>
          <a:bodyPr/>
          <a:lstStyle/>
          <a:p>
            <a:r>
              <a:rPr lang="en-US" dirty="0"/>
              <a:t>Rev. Juel Nelson, </a:t>
            </a:r>
            <a:r>
              <a:rPr lang="en-US" i="1" dirty="0"/>
              <a:t>GNJ Director of Leadership Development</a:t>
            </a:r>
            <a:endParaRPr lang="en-US" dirty="0"/>
          </a:p>
        </p:txBody>
      </p:sp>
    </p:spTree>
    <p:extLst>
      <p:ext uri="{BB962C8B-B14F-4D97-AF65-F5344CB8AC3E}">
        <p14:creationId xmlns:p14="http://schemas.microsoft.com/office/powerpoint/2010/main" val="2804528768"/>
      </p:ext>
    </p:extLst>
  </p:cSld>
  <p:clrMapOvr>
    <a:masterClrMapping/>
  </p:clrMapOvr>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Subtitle 2"/>
          <p:cNvSpPr>
            <a:spLocks noGrp="1"/>
          </p:cNvSpPr>
          <p:nvPr>
            <p:ph idx="1"/>
          </p:nvPr>
        </p:nvSpPr>
        <p:spPr>
          <a:xfrm>
            <a:off x="666250" y="216132"/>
            <a:ext cx="8596668" cy="6145876"/>
          </a:xfrm>
        </p:spPr>
        <p:txBody>
          <a:bodyPr>
            <a:normAutofit fontScale="92500" lnSpcReduction="20000"/>
          </a:bodyPr>
          <a:lstStyle/>
          <a:p>
            <a:pPr marL="0" indent="0" algn="l">
              <a:buNone/>
            </a:pPr>
            <a:r>
              <a:rPr lang="en-US" sz="3600" dirty="0">
                <a:solidFill>
                  <a:schemeClr val="accent1"/>
                </a:solidFill>
                <a:latin typeface="Arial Rounded MT Bold" panose="020F0704030504030204" pitchFamily="34" charset="0"/>
              </a:rPr>
              <a:t>What are Cross-Racial/Cross-Cultural Appointments? </a:t>
            </a:r>
          </a:p>
          <a:p>
            <a:endParaRPr lang="en-US" sz="3600" dirty="0">
              <a:latin typeface="Arial Rounded MT Bold" panose="020F0704030504030204" pitchFamily="34" charset="0"/>
            </a:endParaRPr>
          </a:p>
          <a:p>
            <a:pPr algn="l"/>
            <a:r>
              <a:rPr lang="en-US" sz="2800" dirty="0">
                <a:latin typeface="Arial" panose="020B0604020202020204" pitchFamily="34" charset="0"/>
                <a:cs typeface="Arial" panose="020B0604020202020204" pitchFamily="34" charset="0"/>
              </a:rPr>
              <a:t>Book of Discipline 2012 para. 425.4</a:t>
            </a:r>
          </a:p>
          <a:p>
            <a:pPr marL="457200" indent="-457200" algn="l">
              <a:buFont typeface="Arial" panose="020B0604020202020204" pitchFamily="34" charset="0"/>
              <a:buChar char="•"/>
            </a:pPr>
            <a:r>
              <a:rPr lang="en-US" sz="2600" dirty="0" err="1">
                <a:latin typeface="Arial" panose="020B0604020202020204" pitchFamily="34" charset="0"/>
                <a:cs typeface="Arial" panose="020B0604020202020204" pitchFamily="34" charset="0"/>
              </a:rPr>
              <a:t>CRCC</a:t>
            </a:r>
            <a:r>
              <a:rPr lang="en-US" sz="2600" dirty="0">
                <a:latin typeface="Arial" panose="020B0604020202020204" pitchFamily="34" charset="0"/>
                <a:cs typeface="Arial" panose="020B0604020202020204" pitchFamily="34" charset="0"/>
              </a:rPr>
              <a:t> appointments are made as a creative response to increasing racial and ethnic diversity in the church and its leadership.  </a:t>
            </a:r>
          </a:p>
          <a:p>
            <a:pPr marL="457200" indent="-457200" algn="l">
              <a:buFont typeface="Arial" panose="020B0604020202020204" pitchFamily="34" charset="0"/>
              <a:buChar char="•"/>
            </a:pPr>
            <a:r>
              <a:rPr lang="en-US" sz="2600" dirty="0" err="1">
                <a:latin typeface="Arial" panose="020B0604020202020204" pitchFamily="34" charset="0"/>
                <a:cs typeface="Arial" panose="020B0604020202020204" pitchFamily="34" charset="0"/>
              </a:rPr>
              <a:t>CRCC</a:t>
            </a:r>
            <a:r>
              <a:rPr lang="en-US" sz="2600" dirty="0">
                <a:latin typeface="Arial" panose="020B0604020202020204" pitchFamily="34" charset="0"/>
                <a:cs typeface="Arial" panose="020B0604020202020204" pitchFamily="34" charset="0"/>
              </a:rPr>
              <a:t> appointments are appointments of clergypersons to congregations in which the majority of their constituencies are different from the clergyperson’s own racial/ethnic and cultural background.</a:t>
            </a:r>
          </a:p>
          <a:p>
            <a:pPr lvl="1" algn="l"/>
            <a:endParaRPr lang="en-US" sz="2600" dirty="0">
              <a:latin typeface="Arial" panose="020B0604020202020204" pitchFamily="34" charset="0"/>
              <a:cs typeface="Arial" panose="020B0604020202020204" pitchFamily="34" charset="0"/>
            </a:endParaRPr>
          </a:p>
          <a:p>
            <a:pPr algn="l"/>
            <a:r>
              <a:rPr lang="en-US" sz="2600" dirty="0">
                <a:latin typeface="Arial" panose="020B0604020202020204" pitchFamily="34" charset="0"/>
                <a:cs typeface="Arial" panose="020B0604020202020204" pitchFamily="34" charset="0"/>
              </a:rPr>
              <a:t>Journey of Hope Legislation </a:t>
            </a:r>
          </a:p>
          <a:p>
            <a:pPr marL="342900" indent="-342900" algn="l">
              <a:buFont typeface="Arial" panose="020B0604020202020204" pitchFamily="34" charset="0"/>
              <a:buChar char="•"/>
            </a:pPr>
            <a:r>
              <a:rPr lang="en-US" sz="2600" dirty="0">
                <a:latin typeface="Arial" panose="020B0604020202020204" pitchFamily="34" charset="0"/>
                <a:cs typeface="Arial" panose="020B0604020202020204" pitchFamily="34" charset="0"/>
              </a:rPr>
              <a:t>Continue to train clergy and congregational leaders for cross racial and cultural appointments</a:t>
            </a:r>
          </a:p>
          <a:p>
            <a:pPr algn="l"/>
            <a:endParaRPr lang="en-US" dirty="0">
              <a:latin typeface="Arial" panose="020B0604020202020204" pitchFamily="34" charset="0"/>
              <a:cs typeface="Arial" panose="020B0604020202020204" pitchFamily="34" charset="0"/>
            </a:endParaRPr>
          </a:p>
        </p:txBody>
      </p:sp>
    </p:spTree>
    <p:extLst>
      <p:ext uri="{BB962C8B-B14F-4D97-AF65-F5344CB8AC3E}">
        <p14:creationId xmlns:p14="http://schemas.microsoft.com/office/powerpoint/2010/main" val="1526201660"/>
      </p:ext>
    </p:extLst>
  </p:cSld>
  <p:clrMapOvr>
    <a:masterClrMapping/>
  </p:clrMapOvr>
</p:sld>
</file>

<file path=ppt/slides/slide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ctrTitle"/>
          </p:nvPr>
        </p:nvSpPr>
        <p:spPr>
          <a:xfrm>
            <a:off x="809105" y="288175"/>
            <a:ext cx="5829993" cy="2118039"/>
          </a:xfrm>
        </p:spPr>
        <p:txBody>
          <a:bodyPr>
            <a:normAutofit fontScale="90000"/>
          </a:bodyPr>
          <a:lstStyle/>
          <a:p>
            <a:pPr algn="l"/>
            <a:br>
              <a:rPr lang="en-US" sz="3600" b="1" dirty="0">
                <a:latin typeface="Arial" panose="020B0604020202020204" pitchFamily="34" charset="0"/>
                <a:cs typeface="Arial" panose="020B0604020202020204" pitchFamily="34" charset="0"/>
              </a:rPr>
            </a:br>
            <a:br>
              <a:rPr lang="en-US" sz="3600" b="1" dirty="0">
                <a:latin typeface="Arial" panose="020B0604020202020204" pitchFamily="34" charset="0"/>
                <a:cs typeface="Arial" panose="020B0604020202020204" pitchFamily="34" charset="0"/>
              </a:rPr>
            </a:br>
            <a:r>
              <a:rPr lang="en-US" sz="3600" b="1" dirty="0">
                <a:latin typeface="Arial" panose="020B0604020202020204" pitchFamily="34" charset="0"/>
                <a:cs typeface="Arial" panose="020B0604020202020204" pitchFamily="34" charset="0"/>
              </a:rPr>
              <a:t>Racially Diverse Religious Groups in the US Adult Population </a:t>
            </a:r>
            <a:br>
              <a:rPr lang="en-US" sz="3600" b="1" dirty="0">
                <a:latin typeface="Arial" panose="020B0604020202020204" pitchFamily="34" charset="0"/>
                <a:cs typeface="Arial" panose="020B0604020202020204" pitchFamily="34" charset="0"/>
              </a:rPr>
            </a:br>
            <a:r>
              <a:rPr lang="en-US" sz="1200" dirty="0">
                <a:latin typeface="Arial" panose="020B0604020202020204" pitchFamily="34" charset="0"/>
                <a:cs typeface="Arial" panose="020B0604020202020204" pitchFamily="34" charset="0"/>
              </a:rPr>
              <a:t>-Pew Research 2014, </a:t>
            </a:r>
            <a:br>
              <a:rPr lang="en-US" sz="1200" dirty="0">
                <a:latin typeface="Arial" panose="020B0604020202020204" pitchFamily="34" charset="0"/>
                <a:cs typeface="Arial" panose="020B0604020202020204" pitchFamily="34" charset="0"/>
              </a:rPr>
            </a:br>
            <a:r>
              <a:rPr lang="en-US" sz="1200" dirty="0">
                <a:latin typeface="Arial" panose="020B0604020202020204" pitchFamily="34" charset="0"/>
                <a:cs typeface="Arial" panose="020B0604020202020204" pitchFamily="34" charset="0"/>
              </a:rPr>
              <a:t>https://www.pewresearch.org/fact-tank/2015/07/27/the-most-and-least-racially-diverse-u-s-religious-groups/</a:t>
            </a:r>
          </a:p>
        </p:txBody>
      </p:sp>
      <p:sp>
        <p:nvSpPr>
          <p:cNvPr id="3" name="Subtitle 2"/>
          <p:cNvSpPr>
            <a:spLocks noGrp="1"/>
          </p:cNvSpPr>
          <p:nvPr>
            <p:ph type="subTitle" idx="1"/>
          </p:nvPr>
        </p:nvSpPr>
        <p:spPr>
          <a:xfrm>
            <a:off x="288172" y="2644512"/>
            <a:ext cx="6406343" cy="4164251"/>
          </a:xfrm>
        </p:spPr>
        <p:txBody>
          <a:bodyPr numCol="2">
            <a:normAutofit fontScale="55000" lnSpcReduction="20000"/>
          </a:bodyPr>
          <a:lstStyle/>
          <a:p>
            <a:pPr algn="l"/>
            <a:r>
              <a:rPr lang="en-US" sz="3200" b="1" dirty="0">
                <a:latin typeface="Arial" panose="020B0604020202020204" pitchFamily="34" charset="0"/>
                <a:cs typeface="Arial" panose="020B0604020202020204" pitchFamily="34" charset="0"/>
              </a:rPr>
              <a:t>    </a:t>
            </a:r>
            <a:r>
              <a:rPr lang="en-US" sz="3200" b="1" dirty="0">
                <a:solidFill>
                  <a:schemeClr val="tx1"/>
                </a:solidFill>
                <a:latin typeface="Arial" panose="020B0604020202020204" pitchFamily="34" charset="0"/>
                <a:cs typeface="Arial" panose="020B0604020202020204" pitchFamily="34" charset="0"/>
              </a:rPr>
              <a:t>Most Diverse</a:t>
            </a:r>
          </a:p>
          <a:p>
            <a:pPr algn="l"/>
            <a:endParaRPr lang="en-US" sz="3200" b="1" dirty="0">
              <a:solidFill>
                <a:schemeClr val="tx1"/>
              </a:solidFill>
              <a:latin typeface="Arial" panose="020B0604020202020204" pitchFamily="34" charset="0"/>
              <a:cs typeface="Arial" panose="020B0604020202020204" pitchFamily="34" charset="0"/>
            </a:endParaRPr>
          </a:p>
          <a:p>
            <a:pPr marL="342900" indent="-342900" algn="l">
              <a:buFont typeface="Arial" panose="020B0604020202020204" pitchFamily="34" charset="0"/>
              <a:buChar char="•"/>
            </a:pPr>
            <a:r>
              <a:rPr lang="en-US" sz="3200" dirty="0">
                <a:solidFill>
                  <a:schemeClr val="tx1"/>
                </a:solidFill>
                <a:latin typeface="Arial" panose="020B0604020202020204" pitchFamily="34" charset="0"/>
                <a:cs typeface="Arial" panose="020B0604020202020204" pitchFamily="34" charset="0"/>
              </a:rPr>
              <a:t>Seventh-day Adventists </a:t>
            </a:r>
          </a:p>
          <a:p>
            <a:pPr marL="342900" indent="-342900" algn="l">
              <a:buFont typeface="Arial" panose="020B0604020202020204" pitchFamily="34" charset="0"/>
              <a:buChar char="•"/>
            </a:pPr>
            <a:r>
              <a:rPr lang="en-US" sz="3200" dirty="0">
                <a:solidFill>
                  <a:schemeClr val="tx1"/>
                </a:solidFill>
                <a:latin typeface="Arial" panose="020B0604020202020204" pitchFamily="34" charset="0"/>
                <a:cs typeface="Arial" panose="020B0604020202020204" pitchFamily="34" charset="0"/>
              </a:rPr>
              <a:t>Muslim</a:t>
            </a:r>
          </a:p>
          <a:p>
            <a:pPr marL="342900" indent="-342900" algn="l">
              <a:buFont typeface="Arial" panose="020B0604020202020204" pitchFamily="34" charset="0"/>
              <a:buChar char="•"/>
            </a:pPr>
            <a:r>
              <a:rPr lang="en-US" sz="3200" dirty="0">
                <a:solidFill>
                  <a:schemeClr val="tx1"/>
                </a:solidFill>
                <a:latin typeface="Arial" panose="020B0604020202020204" pitchFamily="34" charset="0"/>
                <a:cs typeface="Arial" panose="020B0604020202020204" pitchFamily="34" charset="0"/>
              </a:rPr>
              <a:t>Jehovah Witness</a:t>
            </a:r>
          </a:p>
          <a:p>
            <a:pPr marL="342900" indent="-342900" algn="l">
              <a:buFont typeface="Arial" panose="020B0604020202020204" pitchFamily="34" charset="0"/>
              <a:buChar char="•"/>
            </a:pPr>
            <a:r>
              <a:rPr lang="en-US" sz="3200" dirty="0">
                <a:solidFill>
                  <a:schemeClr val="tx1"/>
                </a:solidFill>
                <a:latin typeface="Arial" panose="020B0604020202020204" pitchFamily="34" charset="0"/>
                <a:cs typeface="Arial" panose="020B0604020202020204" pitchFamily="34" charset="0"/>
              </a:rPr>
              <a:t>Buddhist</a:t>
            </a:r>
          </a:p>
          <a:p>
            <a:pPr marL="342900" indent="-342900" algn="l">
              <a:buFont typeface="Arial" panose="020B0604020202020204" pitchFamily="34" charset="0"/>
              <a:buChar char="•"/>
            </a:pPr>
            <a:r>
              <a:rPr lang="en-US" sz="3200" dirty="0">
                <a:solidFill>
                  <a:schemeClr val="tx1"/>
                </a:solidFill>
                <a:latin typeface="Arial" panose="020B0604020202020204" pitchFamily="34" charset="0"/>
                <a:cs typeface="Arial" panose="020B0604020202020204" pitchFamily="34" charset="0"/>
              </a:rPr>
              <a:t>Catholic </a:t>
            </a:r>
          </a:p>
          <a:p>
            <a:pPr marL="342900" indent="-342900" algn="l">
              <a:buFont typeface="Arial" panose="020B0604020202020204" pitchFamily="34" charset="0"/>
              <a:buChar char="•"/>
            </a:pPr>
            <a:r>
              <a:rPr lang="en-US" sz="3200" dirty="0">
                <a:solidFill>
                  <a:schemeClr val="tx1"/>
                </a:solidFill>
                <a:latin typeface="Arial" panose="020B0604020202020204" pitchFamily="34" charset="0"/>
                <a:cs typeface="Arial" panose="020B0604020202020204" pitchFamily="34" charset="0"/>
              </a:rPr>
              <a:t>Assembles of God </a:t>
            </a:r>
          </a:p>
          <a:p>
            <a:pPr marL="342900" indent="-342900" algn="l">
              <a:buFont typeface="Arial" panose="020B0604020202020204" pitchFamily="34" charset="0"/>
              <a:buChar char="•"/>
            </a:pPr>
            <a:r>
              <a:rPr lang="en-US" sz="3200" dirty="0">
                <a:solidFill>
                  <a:schemeClr val="tx1"/>
                </a:solidFill>
                <a:latin typeface="Arial" panose="020B0604020202020204" pitchFamily="34" charset="0"/>
                <a:cs typeface="Arial" panose="020B0604020202020204" pitchFamily="34" charset="0"/>
              </a:rPr>
              <a:t>Church of God</a:t>
            </a:r>
          </a:p>
          <a:p>
            <a:pPr marL="342900" indent="-342900" algn="l">
              <a:buFont typeface="Arial" panose="020B0604020202020204" pitchFamily="34" charset="0"/>
              <a:buChar char="•"/>
            </a:pPr>
            <a:r>
              <a:rPr lang="en-US" sz="3200" dirty="0">
                <a:solidFill>
                  <a:schemeClr val="tx1"/>
                </a:solidFill>
                <a:latin typeface="Arial" panose="020B0604020202020204" pitchFamily="34" charset="0"/>
                <a:cs typeface="Arial" panose="020B0604020202020204" pitchFamily="34" charset="0"/>
              </a:rPr>
              <a:t>Christ of Christ</a:t>
            </a:r>
          </a:p>
          <a:p>
            <a:pPr marL="342900" indent="-342900" algn="l">
              <a:buFont typeface="Arial" panose="020B0604020202020204" pitchFamily="34" charset="0"/>
              <a:buChar char="•"/>
            </a:pPr>
            <a:r>
              <a:rPr lang="en-US" sz="3200" dirty="0">
                <a:solidFill>
                  <a:schemeClr val="tx1"/>
                </a:solidFill>
                <a:latin typeface="Arial" panose="020B0604020202020204" pitchFamily="34" charset="0"/>
                <a:cs typeface="Arial" panose="020B0604020202020204" pitchFamily="34" charset="0"/>
              </a:rPr>
              <a:t>American Baptist USA</a:t>
            </a:r>
          </a:p>
          <a:p>
            <a:pPr algn="l"/>
            <a:endParaRPr lang="en-US" sz="3200" b="1" dirty="0">
              <a:solidFill>
                <a:schemeClr val="tx1"/>
              </a:solidFill>
              <a:latin typeface="Arial" panose="020B0604020202020204" pitchFamily="34" charset="0"/>
              <a:cs typeface="Arial" panose="020B0604020202020204" pitchFamily="34" charset="0"/>
            </a:endParaRPr>
          </a:p>
          <a:p>
            <a:pPr algn="l"/>
            <a:r>
              <a:rPr lang="en-US" sz="3200" b="1" dirty="0">
                <a:solidFill>
                  <a:schemeClr val="tx1"/>
                </a:solidFill>
                <a:latin typeface="Arial" panose="020B0604020202020204" pitchFamily="34" charset="0"/>
                <a:cs typeface="Arial" panose="020B0604020202020204" pitchFamily="34" charset="0"/>
              </a:rPr>
              <a:t>       Least Diverse</a:t>
            </a:r>
          </a:p>
          <a:p>
            <a:pPr algn="l"/>
            <a:r>
              <a:rPr lang="en-US" sz="3200" b="1" dirty="0">
                <a:solidFill>
                  <a:schemeClr val="tx1"/>
                </a:solidFill>
                <a:latin typeface="Arial" panose="020B0604020202020204" pitchFamily="34" charset="0"/>
                <a:cs typeface="Arial" panose="020B0604020202020204" pitchFamily="34" charset="0"/>
              </a:rPr>
              <a:t> </a:t>
            </a:r>
          </a:p>
          <a:p>
            <a:pPr marL="342900" indent="-342900" algn="l">
              <a:buFont typeface="Arial" panose="020B0604020202020204" pitchFamily="34" charset="0"/>
              <a:buChar char="•"/>
            </a:pPr>
            <a:r>
              <a:rPr lang="en-US" sz="3200" dirty="0">
                <a:solidFill>
                  <a:schemeClr val="tx1"/>
                </a:solidFill>
                <a:latin typeface="Arial" panose="020B0604020202020204" pitchFamily="34" charset="0"/>
                <a:cs typeface="Arial" panose="020B0604020202020204" pitchFamily="34" charset="0"/>
              </a:rPr>
              <a:t>Jewish Episcopal </a:t>
            </a:r>
          </a:p>
          <a:p>
            <a:pPr marL="342900" indent="-342900" algn="l">
              <a:buFont typeface="Arial" panose="020B0604020202020204" pitchFamily="34" charset="0"/>
              <a:buChar char="•"/>
            </a:pPr>
            <a:r>
              <a:rPr lang="en-US" sz="3200" dirty="0">
                <a:solidFill>
                  <a:schemeClr val="tx1"/>
                </a:solidFill>
                <a:latin typeface="Arial" panose="020B0604020202020204" pitchFamily="34" charset="0"/>
                <a:cs typeface="Arial" panose="020B0604020202020204" pitchFamily="34" charset="0"/>
              </a:rPr>
              <a:t>Hindu</a:t>
            </a:r>
          </a:p>
          <a:p>
            <a:pPr marL="342900" indent="-342900" algn="l">
              <a:buFont typeface="Arial" panose="020B0604020202020204" pitchFamily="34" charset="0"/>
              <a:buChar char="•"/>
            </a:pPr>
            <a:r>
              <a:rPr lang="en-US" sz="3200" b="1" dirty="0">
                <a:solidFill>
                  <a:schemeClr val="tx1"/>
                </a:solidFill>
                <a:latin typeface="Arial" panose="020B0604020202020204" pitchFamily="34" charset="0"/>
                <a:cs typeface="Arial" panose="020B0604020202020204" pitchFamily="34" charset="0"/>
              </a:rPr>
              <a:t>The United Methodist Church </a:t>
            </a:r>
          </a:p>
          <a:p>
            <a:pPr marL="342900" indent="-342900" algn="l">
              <a:buFont typeface="Arial" panose="020B0604020202020204" pitchFamily="34" charset="0"/>
              <a:buChar char="•"/>
            </a:pPr>
            <a:r>
              <a:rPr lang="en-US" sz="3200" dirty="0">
                <a:solidFill>
                  <a:schemeClr val="tx1"/>
                </a:solidFill>
                <a:latin typeface="Arial" panose="020B0604020202020204" pitchFamily="34" charset="0"/>
                <a:cs typeface="Arial" panose="020B0604020202020204" pitchFamily="34" charset="0"/>
              </a:rPr>
              <a:t>African Methodist Episcopal Church </a:t>
            </a:r>
          </a:p>
          <a:p>
            <a:pPr marL="342900" indent="-342900" algn="l">
              <a:buFont typeface="Arial" panose="020B0604020202020204" pitchFamily="34" charset="0"/>
              <a:buChar char="•"/>
            </a:pPr>
            <a:r>
              <a:rPr lang="en-US" sz="3200" dirty="0">
                <a:solidFill>
                  <a:schemeClr val="tx1"/>
                </a:solidFill>
                <a:latin typeface="Arial" panose="020B0604020202020204" pitchFamily="34" charset="0"/>
                <a:cs typeface="Arial" panose="020B0604020202020204" pitchFamily="34" charset="0"/>
              </a:rPr>
              <a:t>Lutherans</a:t>
            </a:r>
          </a:p>
          <a:p>
            <a:pPr marL="342900" indent="-342900" algn="l">
              <a:buFont typeface="Arial" panose="020B0604020202020204" pitchFamily="34" charset="0"/>
              <a:buChar char="•"/>
            </a:pPr>
            <a:r>
              <a:rPr lang="en-US" sz="3200" dirty="0">
                <a:solidFill>
                  <a:schemeClr val="tx1"/>
                </a:solidFill>
                <a:latin typeface="Arial" panose="020B0604020202020204" pitchFamily="34" charset="0"/>
                <a:cs typeface="Arial" panose="020B0604020202020204" pitchFamily="34" charset="0"/>
              </a:rPr>
              <a:t>National Baptist Convention</a:t>
            </a:r>
          </a:p>
          <a:p>
            <a:endParaRPr lang="en-US" dirty="0"/>
          </a:p>
        </p:txBody>
      </p:sp>
      <p:pic>
        <p:nvPicPr>
          <p:cNvPr id="4" name="Picture 3"/>
          <p:cNvPicPr>
            <a:picLocks noChangeAspect="1"/>
          </p:cNvPicPr>
          <p:nvPr/>
        </p:nvPicPr>
        <p:blipFill rotWithShape="1">
          <a:blip r:embed="rId2">
            <a:extLst>
              <a:ext uri="{28A0092B-C50C-407E-A947-70E740481C1C}">
                <a14:useLocalDpi xmlns:a14="http://schemas.microsoft.com/office/drawing/2010/main" val="0"/>
              </a:ext>
            </a:extLst>
          </a:blip>
          <a:srcRect t="10216" r="14677" b="10455"/>
          <a:stretch/>
        </p:blipFill>
        <p:spPr>
          <a:xfrm>
            <a:off x="6917355" y="38794"/>
            <a:ext cx="5219227" cy="6819206"/>
          </a:xfrm>
          <a:prstGeom prst="rect">
            <a:avLst/>
          </a:prstGeom>
        </p:spPr>
      </p:pic>
    </p:spTree>
    <p:extLst>
      <p:ext uri="{BB962C8B-B14F-4D97-AF65-F5344CB8AC3E}">
        <p14:creationId xmlns:p14="http://schemas.microsoft.com/office/powerpoint/2010/main" val="1926013636"/>
      </p:ext>
    </p:extLst>
  </p:cSld>
  <p:clrMapOvr>
    <a:masterClrMapping/>
  </p:clrMapOvr>
</p:sld>
</file>

<file path=ppt/slides/slide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1667388" y="298548"/>
            <a:ext cx="8857224" cy="1325563"/>
          </a:xfrm>
        </p:spPr>
        <p:txBody>
          <a:bodyPr/>
          <a:lstStyle/>
          <a:p>
            <a:r>
              <a:rPr lang="en-US" b="1" dirty="0"/>
              <a:t>US Adult Population Vs The </a:t>
            </a:r>
            <a:r>
              <a:rPr lang="en-US" b="1" dirty="0" err="1"/>
              <a:t>UMC</a:t>
            </a:r>
            <a:endParaRPr lang="en-US" b="1" dirty="0"/>
          </a:p>
        </p:txBody>
      </p:sp>
      <p:graphicFrame>
        <p:nvGraphicFramePr>
          <p:cNvPr id="6" name="Content Placeholder 5"/>
          <p:cNvGraphicFramePr>
            <a:graphicFrameLocks noGrp="1"/>
          </p:cNvGraphicFramePr>
          <p:nvPr>
            <p:ph idx="1"/>
          </p:nvPr>
        </p:nvGraphicFramePr>
        <p:xfrm>
          <a:off x="261798" y="1297149"/>
          <a:ext cx="5714040" cy="4898732"/>
        </p:xfrm>
        <a:graphic>
          <a:graphicData uri="http://schemas.openxmlformats.org/drawingml/2006/chart">
            <c:chart xmlns:c="http://schemas.openxmlformats.org/drawingml/2006/chart" xmlns:r="http://schemas.openxmlformats.org/officeDocument/2006/relationships" r:id="rId2"/>
          </a:graphicData>
        </a:graphic>
      </p:graphicFrame>
      <p:graphicFrame>
        <p:nvGraphicFramePr>
          <p:cNvPr id="9" name="Chart 8"/>
          <p:cNvGraphicFramePr/>
          <p:nvPr/>
        </p:nvGraphicFramePr>
        <p:xfrm>
          <a:off x="5643129" y="1297149"/>
          <a:ext cx="6192343" cy="4801552"/>
        </p:xfrm>
        <a:graphic>
          <a:graphicData uri="http://schemas.openxmlformats.org/drawingml/2006/chart">
            <c:chart xmlns:c="http://schemas.openxmlformats.org/drawingml/2006/chart" xmlns:r="http://schemas.openxmlformats.org/officeDocument/2006/relationships" r:id="rId3"/>
          </a:graphicData>
        </a:graphic>
      </p:graphicFrame>
    </p:spTree>
    <p:extLst>
      <p:ext uri="{BB962C8B-B14F-4D97-AF65-F5344CB8AC3E}">
        <p14:creationId xmlns:p14="http://schemas.microsoft.com/office/powerpoint/2010/main" val="2401773577"/>
      </p:ext>
    </p:extLst>
  </p:cSld>
  <p:clrMapOvr>
    <a:masterClrMapping/>
  </p:clrMapOvr>
</p:sld>
</file>

<file path=ppt/slides/slide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graphicFrame>
        <p:nvGraphicFramePr>
          <p:cNvPr id="6" name="Chart 5">
            <a:extLst>
              <a:ext uri="{FF2B5EF4-FFF2-40B4-BE49-F238E27FC236}">
                <a16:creationId xmlns:a16="http://schemas.microsoft.com/office/drawing/2014/main" id="{E2EBA8F9-7873-4B7F-B15B-1DB774DB6541}"/>
              </a:ext>
            </a:extLst>
          </p:cNvPr>
          <p:cNvGraphicFramePr/>
          <p:nvPr/>
        </p:nvGraphicFramePr>
        <p:xfrm>
          <a:off x="5132764" y="1413348"/>
          <a:ext cx="7285320" cy="4724345"/>
        </p:xfrm>
        <a:graphic>
          <a:graphicData uri="http://schemas.openxmlformats.org/drawingml/2006/chart">
            <c:chart xmlns:c="http://schemas.openxmlformats.org/drawingml/2006/chart" xmlns:r="http://schemas.openxmlformats.org/officeDocument/2006/relationships" r:id="rId2"/>
          </a:graphicData>
        </a:graphic>
      </p:graphicFrame>
      <p:graphicFrame>
        <p:nvGraphicFramePr>
          <p:cNvPr id="7" name="Chart 6">
            <a:extLst>
              <a:ext uri="{FF2B5EF4-FFF2-40B4-BE49-F238E27FC236}">
                <a16:creationId xmlns:a16="http://schemas.microsoft.com/office/drawing/2014/main" id="{3AF27864-70C4-4F29-8C9C-59B4A007BC8F}"/>
              </a:ext>
            </a:extLst>
          </p:cNvPr>
          <p:cNvGraphicFramePr/>
          <p:nvPr/>
        </p:nvGraphicFramePr>
        <p:xfrm>
          <a:off x="60873" y="1413348"/>
          <a:ext cx="6035127" cy="4440697"/>
        </p:xfrm>
        <a:graphic>
          <a:graphicData uri="http://schemas.openxmlformats.org/drawingml/2006/chart">
            <c:chart xmlns:c="http://schemas.openxmlformats.org/drawingml/2006/chart" xmlns:r="http://schemas.openxmlformats.org/officeDocument/2006/relationships" r:id="rId3"/>
          </a:graphicData>
        </a:graphic>
      </p:graphicFrame>
      <p:sp>
        <p:nvSpPr>
          <p:cNvPr id="10" name="TextBox 9">
            <a:extLst>
              <a:ext uri="{FF2B5EF4-FFF2-40B4-BE49-F238E27FC236}">
                <a16:creationId xmlns:a16="http://schemas.microsoft.com/office/drawing/2014/main" id="{987153CA-1A8F-4387-8DF5-671809895438}"/>
              </a:ext>
            </a:extLst>
          </p:cNvPr>
          <p:cNvSpPr txBox="1"/>
          <p:nvPr/>
        </p:nvSpPr>
        <p:spPr>
          <a:xfrm>
            <a:off x="4106159" y="350975"/>
            <a:ext cx="3979682" cy="523220"/>
          </a:xfrm>
          <a:prstGeom prst="rect">
            <a:avLst/>
          </a:prstGeom>
          <a:noFill/>
        </p:spPr>
        <p:txBody>
          <a:bodyPr wrap="square" rtlCol="0">
            <a:spAutoFit/>
          </a:bodyPr>
          <a:lstStyle/>
          <a:p>
            <a:r>
              <a:rPr lang="en-US" sz="2800" dirty="0"/>
              <a:t>Membership In the UMC</a:t>
            </a:r>
          </a:p>
        </p:txBody>
      </p:sp>
    </p:spTree>
    <p:extLst>
      <p:ext uri="{BB962C8B-B14F-4D97-AF65-F5344CB8AC3E}">
        <p14:creationId xmlns:p14="http://schemas.microsoft.com/office/powerpoint/2010/main" val="2356414168"/>
      </p:ext>
    </p:extLst>
  </p:cSld>
  <p:clrMapOvr>
    <a:masterClrMapping/>
  </p:clrMapOvr>
</p:sld>
</file>

<file path=ppt/slides/slide1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pPr algn="ctr"/>
            <a:r>
              <a:rPr lang="en-US" b="1" dirty="0"/>
              <a:t>Ministry in Snap Shot</a:t>
            </a:r>
          </a:p>
        </p:txBody>
      </p:sp>
      <p:sp>
        <p:nvSpPr>
          <p:cNvPr id="3" name="Content Placeholder 2"/>
          <p:cNvSpPr>
            <a:spLocks noGrp="1"/>
          </p:cNvSpPr>
          <p:nvPr>
            <p:ph idx="1"/>
          </p:nvPr>
        </p:nvSpPr>
        <p:spPr/>
        <p:txBody>
          <a:bodyPr>
            <a:normAutofit/>
          </a:bodyPr>
          <a:lstStyle/>
          <a:p>
            <a:pPr marL="0" indent="0">
              <a:buNone/>
            </a:pPr>
            <a:r>
              <a:rPr lang="en-US" sz="3200" dirty="0"/>
              <a:t>In the state of New Jersey, nearly 45% of the population, 8.9 million residents, are people of color. </a:t>
            </a:r>
          </a:p>
          <a:p>
            <a:pPr marL="0" indent="0">
              <a:buNone/>
            </a:pPr>
            <a:r>
              <a:rPr lang="en-US" sz="3200" dirty="0"/>
              <a:t>Therefore, most congregations engaged in mission and ministry in communities where there is some racial diversity represented. </a:t>
            </a:r>
          </a:p>
          <a:p>
            <a:pPr marL="0" indent="0">
              <a:buNone/>
            </a:pPr>
            <a:r>
              <a:rPr lang="en-US" sz="3200" dirty="0"/>
              <a:t>									</a:t>
            </a:r>
            <a:r>
              <a:rPr lang="en-US" sz="1800" dirty="0"/>
              <a:t>(</a:t>
            </a:r>
            <a:r>
              <a:rPr lang="en-US" sz="1800" dirty="0" err="1"/>
              <a:t>Agudosi</a:t>
            </a:r>
            <a:r>
              <a:rPr lang="en-US" sz="1800" dirty="0"/>
              <a:t>, 2021) </a:t>
            </a:r>
          </a:p>
        </p:txBody>
      </p:sp>
    </p:spTree>
    <p:extLst>
      <p:ext uri="{BB962C8B-B14F-4D97-AF65-F5344CB8AC3E}">
        <p14:creationId xmlns:p14="http://schemas.microsoft.com/office/powerpoint/2010/main" val="3302808938"/>
      </p:ext>
    </p:extLst>
  </p:cSld>
  <p:clrMapOvr>
    <a:masterClrMapping/>
  </p:clrMapOvr>
</p:sld>
</file>

<file path=ppt/slides/slide1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623105" y="249382"/>
            <a:ext cx="8596668" cy="631767"/>
          </a:xfrm>
        </p:spPr>
        <p:txBody>
          <a:bodyPr>
            <a:noAutofit/>
          </a:bodyPr>
          <a:lstStyle/>
          <a:p>
            <a:pPr algn="ctr"/>
            <a:r>
              <a:rPr lang="en-US" b="1" dirty="0"/>
              <a:t>Culture</a:t>
            </a:r>
          </a:p>
        </p:txBody>
      </p:sp>
      <p:sp>
        <p:nvSpPr>
          <p:cNvPr id="3" name="Content Placeholder 2"/>
          <p:cNvSpPr>
            <a:spLocks noGrp="1"/>
          </p:cNvSpPr>
          <p:nvPr>
            <p:ph idx="1"/>
          </p:nvPr>
        </p:nvSpPr>
        <p:spPr>
          <a:xfrm>
            <a:off x="0" y="1099647"/>
            <a:ext cx="4542021" cy="4683124"/>
          </a:xfrm>
        </p:spPr>
        <p:txBody>
          <a:bodyPr>
            <a:noAutofit/>
          </a:bodyPr>
          <a:lstStyle/>
          <a:p>
            <a:r>
              <a:rPr lang="en-US" sz="2800" dirty="0"/>
              <a:t>the customs, arts, social institutions, and achievements of a particular nation, people, or other social group.</a:t>
            </a:r>
          </a:p>
          <a:p>
            <a:r>
              <a:rPr lang="en-US" sz="2800" dirty="0"/>
              <a:t>the attitudes and behavior characteristic of a particular social group.</a:t>
            </a:r>
          </a:p>
        </p:txBody>
      </p:sp>
      <p:pic>
        <p:nvPicPr>
          <p:cNvPr id="5" name="Picture 4"/>
          <p:cNvPicPr>
            <a:picLocks noChangeAspect="1"/>
          </p:cNvPicPr>
          <p:nvPr/>
        </p:nvPicPr>
        <p:blipFill>
          <a:blip r:embed="rId2"/>
          <a:stretch>
            <a:fillRect/>
          </a:stretch>
        </p:blipFill>
        <p:spPr>
          <a:xfrm>
            <a:off x="4769235" y="1074305"/>
            <a:ext cx="4804557" cy="4708466"/>
          </a:xfrm>
          <a:prstGeom prst="rect">
            <a:avLst/>
          </a:prstGeom>
        </p:spPr>
      </p:pic>
    </p:spTree>
    <p:extLst>
      <p:ext uri="{BB962C8B-B14F-4D97-AF65-F5344CB8AC3E}">
        <p14:creationId xmlns:p14="http://schemas.microsoft.com/office/powerpoint/2010/main" val="2237665592"/>
      </p:ext>
    </p:extLst>
  </p:cSld>
  <p:clrMapOvr>
    <a:masterClrMapping/>
  </p:clrMapOvr>
</p:sld>
</file>

<file path=ppt/slides/slide1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860214" y="0"/>
            <a:ext cx="8596668" cy="1320800"/>
          </a:xfrm>
        </p:spPr>
        <p:txBody>
          <a:bodyPr/>
          <a:lstStyle/>
          <a:p>
            <a:pPr algn="ctr"/>
            <a:r>
              <a:rPr lang="en-US" b="1" dirty="0"/>
              <a:t>Congregational Culture </a:t>
            </a:r>
          </a:p>
        </p:txBody>
      </p:sp>
      <p:pic>
        <p:nvPicPr>
          <p:cNvPr id="4" name="Content Placeholder 3"/>
          <p:cNvPicPr>
            <a:picLocks noGrp="1" noChangeAspect="1"/>
          </p:cNvPicPr>
          <p:nvPr>
            <p:ph idx="1"/>
          </p:nvPr>
        </p:nvPicPr>
        <p:blipFill>
          <a:blip r:embed="rId2"/>
          <a:stretch>
            <a:fillRect/>
          </a:stretch>
        </p:blipFill>
        <p:spPr>
          <a:xfrm>
            <a:off x="6797381" y="1373650"/>
            <a:ext cx="3960650" cy="3881437"/>
          </a:xfrm>
          <a:prstGeom prst="rect">
            <a:avLst/>
          </a:prstGeom>
        </p:spPr>
      </p:pic>
      <p:sp>
        <p:nvSpPr>
          <p:cNvPr id="5" name="TextBox 4"/>
          <p:cNvSpPr txBox="1"/>
          <p:nvPr/>
        </p:nvSpPr>
        <p:spPr>
          <a:xfrm>
            <a:off x="403615" y="823742"/>
            <a:ext cx="6393766" cy="6124754"/>
          </a:xfrm>
          <a:prstGeom prst="rect">
            <a:avLst/>
          </a:prstGeom>
          <a:noFill/>
        </p:spPr>
        <p:txBody>
          <a:bodyPr wrap="square" rtlCol="0">
            <a:spAutoFit/>
          </a:bodyPr>
          <a:lstStyle/>
          <a:p>
            <a:r>
              <a:rPr lang="en-US" sz="2200" b="1" dirty="0"/>
              <a:t>Language: </a:t>
            </a:r>
            <a:r>
              <a:rPr lang="en-US" sz="2200" dirty="0"/>
              <a:t>Use of “Father” God / Inclusive language for God </a:t>
            </a:r>
            <a:r>
              <a:rPr lang="en-US" sz="2200" dirty="0" err="1"/>
              <a:t>ie</a:t>
            </a:r>
            <a:r>
              <a:rPr lang="en-US" sz="2200" dirty="0"/>
              <a:t>. Lord, Mother, Father, Creator, Parent</a:t>
            </a:r>
          </a:p>
          <a:p>
            <a:endParaRPr lang="en-US" sz="2200" dirty="0"/>
          </a:p>
          <a:p>
            <a:r>
              <a:rPr lang="en-US" sz="2200" b="1" dirty="0"/>
              <a:t>Customs: </a:t>
            </a:r>
            <a:r>
              <a:rPr lang="en-US" sz="2200" dirty="0"/>
              <a:t>Back to School Sunday, Community Vacation Bible School, Pastor Appreciation Sunday </a:t>
            </a:r>
          </a:p>
          <a:p>
            <a:endParaRPr lang="en-US" sz="2200" dirty="0"/>
          </a:p>
          <a:p>
            <a:r>
              <a:rPr lang="en-US" sz="2200" b="1" dirty="0"/>
              <a:t>Rituals: </a:t>
            </a:r>
            <a:r>
              <a:rPr lang="en-US" sz="2200" dirty="0"/>
              <a:t>Yearly Women’s Retreat, Confirmation Celebration </a:t>
            </a:r>
          </a:p>
          <a:p>
            <a:endParaRPr lang="en-US" sz="2200" dirty="0"/>
          </a:p>
          <a:p>
            <a:r>
              <a:rPr lang="en-US" sz="2200" b="1" dirty="0"/>
              <a:t>Behaviors: </a:t>
            </a:r>
            <a:r>
              <a:rPr lang="en-US" sz="2200" dirty="0"/>
              <a:t>Confrontational / Non-confrontational, Committees members work collaboratively  or independently,  </a:t>
            </a:r>
          </a:p>
          <a:p>
            <a:endParaRPr lang="en-US" sz="2200" dirty="0"/>
          </a:p>
          <a:p>
            <a:r>
              <a:rPr lang="en-US" sz="2200" b="1" dirty="0"/>
              <a:t>Food: </a:t>
            </a:r>
            <a:r>
              <a:rPr lang="en-US" sz="2200" dirty="0"/>
              <a:t>Importance of Fellowship Hour, Roast Beef Dinner, Mission Food Collection, Potlucks </a:t>
            </a:r>
          </a:p>
          <a:p>
            <a:endParaRPr lang="en-US" dirty="0"/>
          </a:p>
        </p:txBody>
      </p:sp>
    </p:spTree>
    <p:extLst>
      <p:ext uri="{BB962C8B-B14F-4D97-AF65-F5344CB8AC3E}">
        <p14:creationId xmlns:p14="http://schemas.microsoft.com/office/powerpoint/2010/main" val="3696701551"/>
      </p:ext>
    </p:extLst>
  </p:cSld>
  <p:clrMapOvr>
    <a:masterClrMapping/>
  </p:clrMapOvr>
</p:sld>
</file>

<file path=ppt/slides/slide1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716127" y="249382"/>
            <a:ext cx="8596668" cy="1320800"/>
          </a:xfrm>
        </p:spPr>
        <p:txBody>
          <a:bodyPr/>
          <a:lstStyle/>
          <a:p>
            <a:pPr algn="ctr"/>
            <a:r>
              <a:rPr lang="en-US" b="1" dirty="0"/>
              <a:t>Appointments </a:t>
            </a:r>
          </a:p>
        </p:txBody>
      </p:sp>
      <p:sp>
        <p:nvSpPr>
          <p:cNvPr id="3" name="Content Placeholder 2"/>
          <p:cNvSpPr>
            <a:spLocks noGrp="1"/>
          </p:cNvSpPr>
          <p:nvPr>
            <p:ph idx="1"/>
          </p:nvPr>
        </p:nvSpPr>
        <p:spPr>
          <a:xfrm>
            <a:off x="716127" y="1052226"/>
            <a:ext cx="8596668" cy="5237738"/>
          </a:xfrm>
        </p:spPr>
        <p:txBody>
          <a:bodyPr>
            <a:noAutofit/>
          </a:bodyPr>
          <a:lstStyle/>
          <a:p>
            <a:r>
              <a:rPr lang="en-US" sz="3200" dirty="0"/>
              <a:t>GNJ has 125 cross racial-cross cultural appointments. This is roughly 23% of its churches </a:t>
            </a:r>
          </a:p>
          <a:p>
            <a:r>
              <a:rPr lang="en-US" sz="3200" dirty="0"/>
              <a:t>In 2021, roughly 68 appointments 25%, or 18 appointments were CRCC appointments. </a:t>
            </a:r>
          </a:p>
          <a:p>
            <a:r>
              <a:rPr lang="en-US" sz="3200" dirty="0"/>
              <a:t>These appointments occurred in each region of </a:t>
            </a:r>
            <a:r>
              <a:rPr lang="en-US" sz="3200" dirty="0" err="1"/>
              <a:t>GNJ</a:t>
            </a:r>
            <a:r>
              <a:rPr lang="en-US" sz="3200" dirty="0"/>
              <a:t> and included pastors from various backgrounds. </a:t>
            </a:r>
          </a:p>
        </p:txBody>
      </p:sp>
    </p:spTree>
    <p:extLst>
      <p:ext uri="{BB962C8B-B14F-4D97-AF65-F5344CB8AC3E}">
        <p14:creationId xmlns:p14="http://schemas.microsoft.com/office/powerpoint/2010/main" val="898636461"/>
      </p:ext>
    </p:extLst>
  </p:cSld>
  <p:clrMapOvr>
    <a:masterClrMapping/>
  </p:clrMapOvr>
</p:sld>
</file>

<file path=ppt/slides/slide1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666251" y="232757"/>
            <a:ext cx="8596668" cy="803563"/>
          </a:xfrm>
        </p:spPr>
        <p:txBody>
          <a:bodyPr/>
          <a:lstStyle/>
          <a:p>
            <a:pPr algn="ctr"/>
            <a:r>
              <a:rPr lang="en-US" b="1" dirty="0"/>
              <a:t>A </a:t>
            </a:r>
            <a:r>
              <a:rPr lang="en-US" b="1" dirty="0" err="1"/>
              <a:t>CRCC</a:t>
            </a:r>
            <a:r>
              <a:rPr lang="en-US" b="1" dirty="0"/>
              <a:t> Appointment </a:t>
            </a:r>
          </a:p>
        </p:txBody>
      </p:sp>
      <p:sp>
        <p:nvSpPr>
          <p:cNvPr id="3" name="Content Placeholder 2"/>
          <p:cNvSpPr>
            <a:spLocks noGrp="1"/>
          </p:cNvSpPr>
          <p:nvPr>
            <p:ph idx="1"/>
          </p:nvPr>
        </p:nvSpPr>
        <p:spPr>
          <a:xfrm>
            <a:off x="306473" y="1036320"/>
            <a:ext cx="9316223" cy="5345722"/>
          </a:xfrm>
        </p:spPr>
        <p:txBody>
          <a:bodyPr>
            <a:normAutofit/>
          </a:bodyPr>
          <a:lstStyle/>
          <a:p>
            <a:pPr marL="0" indent="0" algn="ctr">
              <a:buNone/>
            </a:pPr>
            <a:r>
              <a:rPr lang="en-US" sz="3200" dirty="0"/>
              <a:t>Breakout group discussion questions: </a:t>
            </a:r>
          </a:p>
          <a:p>
            <a:pPr marL="0" indent="0">
              <a:buNone/>
            </a:pPr>
            <a:endParaRPr lang="en-US" sz="3200" dirty="0"/>
          </a:p>
          <a:p>
            <a:pPr marL="514350" indent="-514350">
              <a:buAutoNum type="arabicPeriod"/>
            </a:pPr>
            <a:r>
              <a:rPr lang="en-US" sz="3200" dirty="0"/>
              <a:t>What word resonates with you from this passage? </a:t>
            </a:r>
          </a:p>
          <a:p>
            <a:pPr marL="514350" indent="-514350">
              <a:buAutoNum type="arabicPeriod"/>
            </a:pPr>
            <a:endParaRPr lang="en-US" sz="3200" dirty="0"/>
          </a:p>
          <a:p>
            <a:pPr marL="514350" indent="-514350">
              <a:buAutoNum type="arabicPeriod"/>
            </a:pPr>
            <a:r>
              <a:rPr lang="en-US" sz="3200" dirty="0"/>
              <a:t>What does this say about a </a:t>
            </a:r>
            <a:r>
              <a:rPr lang="en-US" sz="3200" dirty="0" err="1"/>
              <a:t>CRCC</a:t>
            </a:r>
            <a:r>
              <a:rPr lang="en-US" sz="3200" dirty="0"/>
              <a:t> ministry? </a:t>
            </a:r>
          </a:p>
        </p:txBody>
      </p:sp>
    </p:spTree>
    <p:extLst>
      <p:ext uri="{BB962C8B-B14F-4D97-AF65-F5344CB8AC3E}">
        <p14:creationId xmlns:p14="http://schemas.microsoft.com/office/powerpoint/2010/main" val="2727197496"/>
      </p:ext>
    </p:extLst>
  </p:cSld>
  <p:clrMapOvr>
    <a:masterClrMapping/>
  </p:clrMapOvr>
</p:sld>
</file>

<file path=ppt/slides/slide1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699501" y="78936"/>
            <a:ext cx="8596668" cy="1320800"/>
          </a:xfrm>
        </p:spPr>
        <p:txBody>
          <a:bodyPr/>
          <a:lstStyle/>
          <a:p>
            <a:pPr algn="ctr"/>
            <a:r>
              <a:rPr lang="en-US" b="1" dirty="0"/>
              <a:t>A CRCC Appointment</a:t>
            </a:r>
            <a:br>
              <a:rPr lang="en-US" b="1" dirty="0"/>
            </a:br>
            <a:r>
              <a:rPr lang="en-US" b="1" dirty="0"/>
              <a:t>Genesis 12:1-5 </a:t>
            </a:r>
          </a:p>
        </p:txBody>
      </p:sp>
      <p:sp>
        <p:nvSpPr>
          <p:cNvPr id="3" name="Content Placeholder 2"/>
          <p:cNvSpPr>
            <a:spLocks noGrp="1"/>
          </p:cNvSpPr>
          <p:nvPr>
            <p:ph idx="1"/>
          </p:nvPr>
        </p:nvSpPr>
        <p:spPr>
          <a:xfrm>
            <a:off x="254497" y="1349860"/>
            <a:ext cx="11655083" cy="5345722"/>
          </a:xfrm>
        </p:spPr>
        <p:txBody>
          <a:bodyPr>
            <a:noAutofit/>
          </a:bodyPr>
          <a:lstStyle/>
          <a:p>
            <a:pPr marL="0" indent="0">
              <a:buNone/>
            </a:pPr>
            <a:r>
              <a:rPr lang="en-US" sz="3600" dirty="0"/>
              <a:t>The </a:t>
            </a:r>
            <a:r>
              <a:rPr lang="en-US" sz="3600" cap="small" dirty="0"/>
              <a:t>Lord</a:t>
            </a:r>
            <a:r>
              <a:rPr lang="en-US" sz="3600" dirty="0"/>
              <a:t> had said to Abram, “Go from your country, your people and your father’s household to the land I will show you.  </a:t>
            </a:r>
            <a:r>
              <a:rPr lang="en-US" sz="3600" b="1" baseline="30000" dirty="0"/>
              <a:t>2 </a:t>
            </a:r>
            <a:r>
              <a:rPr lang="en-US" sz="3600" dirty="0"/>
              <a:t>“I will make you into a great nation, and I will bless you; I will make your name great, and you will be a blessing.</a:t>
            </a:r>
            <a:br>
              <a:rPr lang="en-US" sz="3600" dirty="0"/>
            </a:br>
            <a:r>
              <a:rPr lang="en-US" sz="3600" b="1" baseline="30000" dirty="0"/>
              <a:t>3 </a:t>
            </a:r>
            <a:r>
              <a:rPr lang="en-US" sz="3600" dirty="0"/>
              <a:t>I will bless those who bless you, and whoever curses you I will curse; and all peoples on earth will be blessed through you.”</a:t>
            </a:r>
          </a:p>
        </p:txBody>
      </p:sp>
    </p:spTree>
    <p:extLst>
      <p:ext uri="{BB962C8B-B14F-4D97-AF65-F5344CB8AC3E}">
        <p14:creationId xmlns:p14="http://schemas.microsoft.com/office/powerpoint/2010/main" val="2754928174"/>
      </p:ext>
    </p:extLst>
  </p:cSld>
  <p:clrMapOvr>
    <a:masterClrMapping/>
  </p:clrMapOvr>
</p:sld>
</file>

<file path=ppt/slides/slide1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699501" y="78936"/>
            <a:ext cx="8596668" cy="1320800"/>
          </a:xfrm>
        </p:spPr>
        <p:txBody>
          <a:bodyPr/>
          <a:lstStyle/>
          <a:p>
            <a:pPr algn="ctr"/>
            <a:r>
              <a:rPr lang="en-US" b="1" dirty="0"/>
              <a:t>A CRCC Appointment</a:t>
            </a:r>
            <a:br>
              <a:rPr lang="en-US" b="1" dirty="0"/>
            </a:br>
            <a:r>
              <a:rPr lang="en-US" b="1" dirty="0"/>
              <a:t>Genesis 12:1-5 </a:t>
            </a:r>
          </a:p>
        </p:txBody>
      </p:sp>
      <p:sp>
        <p:nvSpPr>
          <p:cNvPr id="3" name="Content Placeholder 2"/>
          <p:cNvSpPr>
            <a:spLocks noGrp="1"/>
          </p:cNvSpPr>
          <p:nvPr>
            <p:ph idx="1"/>
          </p:nvPr>
        </p:nvSpPr>
        <p:spPr>
          <a:xfrm>
            <a:off x="254497" y="1349860"/>
            <a:ext cx="11655083" cy="5345722"/>
          </a:xfrm>
        </p:spPr>
        <p:txBody>
          <a:bodyPr>
            <a:noAutofit/>
          </a:bodyPr>
          <a:lstStyle/>
          <a:p>
            <a:pPr marL="0" indent="0">
              <a:buNone/>
            </a:pPr>
            <a:r>
              <a:rPr lang="en-US" sz="3600" b="1" baseline="30000" dirty="0"/>
              <a:t>4 </a:t>
            </a:r>
            <a:r>
              <a:rPr lang="en-US" sz="3600" dirty="0"/>
              <a:t>So Abram went, as the </a:t>
            </a:r>
            <a:r>
              <a:rPr lang="en-US" sz="3600" cap="small" dirty="0"/>
              <a:t>Lord</a:t>
            </a:r>
            <a:r>
              <a:rPr lang="en-US" sz="3600" dirty="0"/>
              <a:t> had told him; and Lot went with him. Abram was seventy-five years old when he set out from Harran. </a:t>
            </a:r>
          </a:p>
          <a:p>
            <a:pPr marL="0" indent="0">
              <a:buNone/>
            </a:pPr>
            <a:r>
              <a:rPr lang="en-US" sz="3600" b="1" baseline="30000" dirty="0"/>
              <a:t>5 </a:t>
            </a:r>
            <a:r>
              <a:rPr lang="en-US" sz="3600" dirty="0"/>
              <a:t>He took his wife Sarai, his nephew Lot, all the possessions they had accumulated and the people they had acquired in Harran, and they set out for the land of Canaan, and they arrived there.</a:t>
            </a:r>
          </a:p>
          <a:p>
            <a:pPr marL="0" indent="0">
              <a:buNone/>
            </a:pPr>
            <a:endParaRPr lang="en-US" sz="3600" dirty="0"/>
          </a:p>
        </p:txBody>
      </p:sp>
    </p:spTree>
    <p:extLst>
      <p:ext uri="{BB962C8B-B14F-4D97-AF65-F5344CB8AC3E}">
        <p14:creationId xmlns:p14="http://schemas.microsoft.com/office/powerpoint/2010/main" val="2014479665"/>
      </p:ext>
    </p:extLst>
  </p:cSld>
  <p:clrMapOvr>
    <a:masterClrMapping/>
  </p:clrMapOvr>
</p:sld>
</file>

<file path=ppt/slides/slide1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666251" y="232757"/>
            <a:ext cx="8596668" cy="803563"/>
          </a:xfrm>
        </p:spPr>
        <p:txBody>
          <a:bodyPr/>
          <a:lstStyle/>
          <a:p>
            <a:pPr algn="ctr"/>
            <a:r>
              <a:rPr lang="en-US" b="1" dirty="0"/>
              <a:t>A </a:t>
            </a:r>
            <a:r>
              <a:rPr lang="en-US" b="1" dirty="0" err="1"/>
              <a:t>CRCC</a:t>
            </a:r>
            <a:r>
              <a:rPr lang="en-US" b="1" dirty="0"/>
              <a:t> Appointment </a:t>
            </a:r>
          </a:p>
        </p:txBody>
      </p:sp>
      <p:sp>
        <p:nvSpPr>
          <p:cNvPr id="3" name="Content Placeholder 2"/>
          <p:cNvSpPr>
            <a:spLocks noGrp="1"/>
          </p:cNvSpPr>
          <p:nvPr>
            <p:ph idx="1"/>
          </p:nvPr>
        </p:nvSpPr>
        <p:spPr>
          <a:xfrm>
            <a:off x="306473" y="1036320"/>
            <a:ext cx="9316223" cy="5345722"/>
          </a:xfrm>
        </p:spPr>
        <p:txBody>
          <a:bodyPr>
            <a:normAutofit/>
          </a:bodyPr>
          <a:lstStyle/>
          <a:p>
            <a:pPr marL="0" indent="0" algn="ctr">
              <a:buNone/>
            </a:pPr>
            <a:r>
              <a:rPr lang="en-US" sz="3200" dirty="0"/>
              <a:t>Breakout group discussion questions: </a:t>
            </a:r>
          </a:p>
          <a:p>
            <a:pPr marL="0" indent="0">
              <a:buNone/>
            </a:pPr>
            <a:endParaRPr lang="en-US" sz="3200" dirty="0"/>
          </a:p>
          <a:p>
            <a:pPr marL="514350" indent="-514350">
              <a:buAutoNum type="arabicPeriod"/>
            </a:pPr>
            <a:r>
              <a:rPr lang="en-US" sz="3200" dirty="0"/>
              <a:t>What word resonates with you from this passage? </a:t>
            </a:r>
          </a:p>
          <a:p>
            <a:pPr marL="514350" indent="-514350">
              <a:buAutoNum type="arabicPeriod"/>
            </a:pPr>
            <a:endParaRPr lang="en-US" sz="3200" dirty="0"/>
          </a:p>
          <a:p>
            <a:pPr marL="514350" indent="-514350">
              <a:buAutoNum type="arabicPeriod"/>
            </a:pPr>
            <a:r>
              <a:rPr lang="en-US" sz="3200" dirty="0"/>
              <a:t>What does this say about a </a:t>
            </a:r>
            <a:r>
              <a:rPr lang="en-US" sz="3200" dirty="0" err="1"/>
              <a:t>CRCC</a:t>
            </a:r>
            <a:r>
              <a:rPr lang="en-US" sz="3200" dirty="0"/>
              <a:t> ministry? </a:t>
            </a:r>
          </a:p>
        </p:txBody>
      </p:sp>
    </p:spTree>
    <p:extLst>
      <p:ext uri="{BB962C8B-B14F-4D97-AF65-F5344CB8AC3E}">
        <p14:creationId xmlns:p14="http://schemas.microsoft.com/office/powerpoint/2010/main" val="2663626191"/>
      </p:ext>
    </p:extLst>
  </p:cSld>
  <p:clrMapOvr>
    <a:masterClrMapping/>
  </p:clrMapOvr>
</p:sld>
</file>

<file path=ppt/slides/slide1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11262675-9F88-419F-A248-1D945B8560C9}"/>
              </a:ext>
            </a:extLst>
          </p:cNvPr>
          <p:cNvSpPr>
            <a:spLocks noGrp="1"/>
          </p:cNvSpPr>
          <p:nvPr>
            <p:ph type="title"/>
          </p:nvPr>
        </p:nvSpPr>
        <p:spPr/>
        <p:txBody>
          <a:bodyPr/>
          <a:lstStyle/>
          <a:p>
            <a:r>
              <a:rPr lang="en-US" dirty="0"/>
              <a:t>Panel Testimonies	</a:t>
            </a:r>
          </a:p>
        </p:txBody>
      </p:sp>
      <p:sp>
        <p:nvSpPr>
          <p:cNvPr id="3" name="Text Placeholder 2">
            <a:extLst>
              <a:ext uri="{FF2B5EF4-FFF2-40B4-BE49-F238E27FC236}">
                <a16:creationId xmlns:a16="http://schemas.microsoft.com/office/drawing/2014/main" id="{16B4B93A-01A4-4BD9-B2EA-1609A7B76EB5}"/>
              </a:ext>
            </a:extLst>
          </p:cNvPr>
          <p:cNvSpPr>
            <a:spLocks noGrp="1"/>
          </p:cNvSpPr>
          <p:nvPr>
            <p:ph type="body" idx="1"/>
          </p:nvPr>
        </p:nvSpPr>
        <p:spPr>
          <a:xfrm>
            <a:off x="677335" y="4527448"/>
            <a:ext cx="8596668" cy="1385080"/>
          </a:xfrm>
        </p:spPr>
        <p:txBody>
          <a:bodyPr>
            <a:normAutofit/>
          </a:bodyPr>
          <a:lstStyle/>
          <a:p>
            <a:r>
              <a:rPr lang="en-US" dirty="0"/>
              <a:t>Rev. Dr. Tiffany Murphy, </a:t>
            </a:r>
            <a:r>
              <a:rPr lang="en-US" i="1" dirty="0"/>
              <a:t>Pastor at Zion UMC in </a:t>
            </a:r>
            <a:r>
              <a:rPr lang="en-US" i="1" dirty="0" err="1"/>
              <a:t>Clarksboro</a:t>
            </a:r>
            <a:endParaRPr lang="en-US" dirty="0"/>
          </a:p>
          <a:p>
            <a:r>
              <a:rPr lang="en-US" dirty="0"/>
              <a:t>Rev. Stephen Yun, </a:t>
            </a:r>
            <a:r>
              <a:rPr lang="en-US" i="1" dirty="0"/>
              <a:t>Pastor at Succasunna UMC </a:t>
            </a:r>
            <a:endParaRPr lang="en-US" dirty="0"/>
          </a:p>
          <a:p>
            <a:r>
              <a:rPr lang="en-US" dirty="0"/>
              <a:t>Rev. Enger Muteteke, </a:t>
            </a:r>
            <a:r>
              <a:rPr lang="en-US" i="1" dirty="0"/>
              <a:t>GNJ Resourcing Director</a:t>
            </a:r>
            <a:endParaRPr lang="en-US" dirty="0"/>
          </a:p>
        </p:txBody>
      </p:sp>
    </p:spTree>
    <p:extLst>
      <p:ext uri="{BB962C8B-B14F-4D97-AF65-F5344CB8AC3E}">
        <p14:creationId xmlns:p14="http://schemas.microsoft.com/office/powerpoint/2010/main" val="139133878"/>
      </p:ext>
    </p:extLst>
  </p:cSld>
  <p:clrMapOvr>
    <a:masterClrMapping/>
  </p:clrMapOvr>
</p:sld>
</file>

<file path=ppt/slides/slide1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pPr algn="ctr"/>
            <a:r>
              <a:rPr lang="en-US" b="1" dirty="0"/>
              <a:t>Breakout Group Discussion Question</a:t>
            </a:r>
          </a:p>
        </p:txBody>
      </p:sp>
      <p:sp>
        <p:nvSpPr>
          <p:cNvPr id="3" name="Content Placeholder 2"/>
          <p:cNvSpPr>
            <a:spLocks noGrp="1"/>
          </p:cNvSpPr>
          <p:nvPr>
            <p:ph idx="1"/>
          </p:nvPr>
        </p:nvSpPr>
        <p:spPr/>
        <p:txBody>
          <a:bodyPr>
            <a:normAutofit/>
          </a:bodyPr>
          <a:lstStyle/>
          <a:p>
            <a:pPr marL="0" indent="0">
              <a:buNone/>
            </a:pPr>
            <a:r>
              <a:rPr lang="en-US" sz="3200" dirty="0"/>
              <a:t>What are your 2 takeaways from the panel testimonies given?</a:t>
            </a:r>
          </a:p>
        </p:txBody>
      </p:sp>
    </p:spTree>
    <p:extLst>
      <p:ext uri="{BB962C8B-B14F-4D97-AF65-F5344CB8AC3E}">
        <p14:creationId xmlns:p14="http://schemas.microsoft.com/office/powerpoint/2010/main" val="2063333715"/>
      </p:ext>
    </p:extLst>
  </p:cSld>
  <p:clrMapOvr>
    <a:masterClrMapping/>
  </p:clrMapOvr>
</p:sld>
</file>

<file path=ppt/slides/slide2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1667934" y="3067050"/>
            <a:ext cx="8596668" cy="1320800"/>
          </a:xfrm>
        </p:spPr>
        <p:txBody>
          <a:bodyPr>
            <a:normAutofit/>
          </a:bodyPr>
          <a:lstStyle/>
          <a:p>
            <a:pPr algn="ctr"/>
            <a:r>
              <a:rPr lang="en-US" sz="4800" b="1" dirty="0"/>
              <a:t>Q &amp; A Session</a:t>
            </a:r>
          </a:p>
        </p:txBody>
      </p:sp>
    </p:spTree>
    <p:extLst>
      <p:ext uri="{BB962C8B-B14F-4D97-AF65-F5344CB8AC3E}">
        <p14:creationId xmlns:p14="http://schemas.microsoft.com/office/powerpoint/2010/main" val="1436784804"/>
      </p:ext>
    </p:extLst>
  </p:cSld>
  <p:clrMapOvr>
    <a:masterClrMapping/>
  </p:clrMapOvr>
</p:sld>
</file>

<file path=ppt/slides/slide2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pPr algn="ctr"/>
            <a:r>
              <a:rPr lang="en-US" b="1" dirty="0"/>
              <a:t>Learning from Stranger: </a:t>
            </a:r>
            <a:br>
              <a:rPr lang="en-US" b="1" dirty="0"/>
            </a:br>
            <a:r>
              <a:rPr lang="en-US" b="1" dirty="0"/>
              <a:t>A GCORR Resource</a:t>
            </a:r>
          </a:p>
        </p:txBody>
      </p:sp>
      <p:sp>
        <p:nvSpPr>
          <p:cNvPr id="3" name="Content Placeholder 2"/>
          <p:cNvSpPr>
            <a:spLocks noGrp="1"/>
          </p:cNvSpPr>
          <p:nvPr>
            <p:ph idx="1"/>
          </p:nvPr>
        </p:nvSpPr>
        <p:spPr/>
        <p:txBody>
          <a:bodyPr>
            <a:normAutofit/>
          </a:bodyPr>
          <a:lstStyle/>
          <a:p>
            <a:r>
              <a:rPr lang="en-US" sz="3200" dirty="0"/>
              <a:t>Christ the Stranger</a:t>
            </a:r>
          </a:p>
          <a:p>
            <a:r>
              <a:rPr lang="en-US" sz="3200" dirty="0"/>
              <a:t>The Stranger as Teacher</a:t>
            </a:r>
          </a:p>
          <a:p>
            <a:r>
              <a:rPr lang="en-US" sz="3200" dirty="0"/>
              <a:t>It Takes a Stranger</a:t>
            </a:r>
          </a:p>
          <a:p>
            <a:r>
              <a:rPr lang="en-US" sz="3200" dirty="0"/>
              <a:t>Christians as Strangers to Each Other</a:t>
            </a:r>
          </a:p>
        </p:txBody>
      </p:sp>
    </p:spTree>
    <p:extLst>
      <p:ext uri="{BB962C8B-B14F-4D97-AF65-F5344CB8AC3E}">
        <p14:creationId xmlns:p14="http://schemas.microsoft.com/office/powerpoint/2010/main" val="2289315132"/>
      </p:ext>
    </p:extLst>
  </p:cSld>
  <p:clrMapOvr>
    <a:masterClrMapping/>
  </p:clrMapOvr>
</p:sld>
</file>

<file path=ppt/slides/slide2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pPr algn="ctr"/>
            <a:r>
              <a:rPr lang="en-US" b="1" dirty="0"/>
              <a:t>Learning from Stranger: </a:t>
            </a:r>
            <a:br>
              <a:rPr lang="en-US" b="1" dirty="0"/>
            </a:br>
            <a:r>
              <a:rPr lang="en-US" b="1" dirty="0"/>
              <a:t>A GCORR Resource</a:t>
            </a:r>
          </a:p>
        </p:txBody>
      </p:sp>
      <p:sp>
        <p:nvSpPr>
          <p:cNvPr id="3" name="Content Placeholder 2"/>
          <p:cNvSpPr>
            <a:spLocks noGrp="1"/>
          </p:cNvSpPr>
          <p:nvPr>
            <p:ph idx="1"/>
          </p:nvPr>
        </p:nvSpPr>
        <p:spPr/>
        <p:txBody>
          <a:bodyPr>
            <a:normAutofit lnSpcReduction="10000"/>
          </a:bodyPr>
          <a:lstStyle/>
          <a:p>
            <a:r>
              <a:rPr lang="en-US" sz="3200" b="1" dirty="0"/>
              <a:t>Race</a:t>
            </a:r>
            <a:r>
              <a:rPr lang="en-US" sz="3200" dirty="0"/>
              <a:t>: a social category that was invented in the 17</a:t>
            </a:r>
            <a:r>
              <a:rPr lang="en-US" sz="3200" baseline="30000" dirty="0"/>
              <a:t>th</a:t>
            </a:r>
            <a:r>
              <a:rPr lang="en-US" sz="3200" dirty="0"/>
              <a:t> century as justification for colonial capitalism and slavery (p. 6)</a:t>
            </a:r>
          </a:p>
          <a:p>
            <a:endParaRPr lang="en-US" sz="3200" dirty="0"/>
          </a:p>
          <a:p>
            <a:r>
              <a:rPr lang="en-US" sz="3200" b="1" dirty="0"/>
              <a:t>Culture</a:t>
            </a:r>
            <a:r>
              <a:rPr lang="en-US" sz="3200" dirty="0"/>
              <a:t>: a learned set of beliefs, practices, values, and norms that emerge from the material, loved experience of groups of people and their ancestors (p. 6)</a:t>
            </a:r>
          </a:p>
        </p:txBody>
      </p:sp>
    </p:spTree>
    <p:extLst>
      <p:ext uri="{BB962C8B-B14F-4D97-AF65-F5344CB8AC3E}">
        <p14:creationId xmlns:p14="http://schemas.microsoft.com/office/powerpoint/2010/main" val="210332979"/>
      </p:ext>
    </p:extLst>
  </p:cSld>
  <p:clrMapOvr>
    <a:masterClrMapping/>
  </p:clrMapOvr>
</p:sld>
</file>

<file path=ppt/slides/slide2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pPr algn="ctr"/>
            <a:r>
              <a:rPr lang="en-US" b="1" dirty="0"/>
              <a:t>Learning from Stranger: </a:t>
            </a:r>
            <a:br>
              <a:rPr lang="en-US" b="1" dirty="0"/>
            </a:br>
            <a:r>
              <a:rPr lang="en-US" b="1" dirty="0"/>
              <a:t>A GCORR Resource</a:t>
            </a:r>
          </a:p>
        </p:txBody>
      </p:sp>
      <p:sp>
        <p:nvSpPr>
          <p:cNvPr id="3" name="Content Placeholder 2"/>
          <p:cNvSpPr>
            <a:spLocks noGrp="1"/>
          </p:cNvSpPr>
          <p:nvPr>
            <p:ph idx="1"/>
          </p:nvPr>
        </p:nvSpPr>
        <p:spPr/>
        <p:txBody>
          <a:bodyPr>
            <a:normAutofit lnSpcReduction="10000"/>
          </a:bodyPr>
          <a:lstStyle/>
          <a:p>
            <a:r>
              <a:rPr lang="en-US" sz="3200" dirty="0"/>
              <a:t>“Differing skin color doesn’t always mean that a cross-cultural appointment exists; ‘cross-cultural’ and ‘cross-racial’ don’t mean the same thing.” (p. 6-7)</a:t>
            </a:r>
          </a:p>
          <a:p>
            <a:r>
              <a:rPr lang="en-US" sz="3200" dirty="0"/>
              <a:t>Any appointment is potentially “cross-cultural” because of the many differences between groups and people, even of the same “race” (p. 7).</a:t>
            </a:r>
          </a:p>
        </p:txBody>
      </p:sp>
    </p:spTree>
    <p:extLst>
      <p:ext uri="{BB962C8B-B14F-4D97-AF65-F5344CB8AC3E}">
        <p14:creationId xmlns:p14="http://schemas.microsoft.com/office/powerpoint/2010/main" val="2272929304"/>
      </p:ext>
    </p:extLst>
  </p:cSld>
  <p:clrMapOvr>
    <a:masterClrMapping/>
  </p:clrMapOvr>
</p:sld>
</file>

<file path=ppt/slides/slide2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pPr algn="ctr"/>
            <a:r>
              <a:rPr lang="en-US" b="1" dirty="0"/>
              <a:t>Joys &amp; Rewards of CRCC Ministries</a:t>
            </a:r>
          </a:p>
        </p:txBody>
      </p:sp>
      <p:sp>
        <p:nvSpPr>
          <p:cNvPr id="3" name="Content Placeholder 2"/>
          <p:cNvSpPr>
            <a:spLocks noGrp="1"/>
          </p:cNvSpPr>
          <p:nvPr>
            <p:ph idx="1"/>
          </p:nvPr>
        </p:nvSpPr>
        <p:spPr>
          <a:xfrm>
            <a:off x="799254" y="1318232"/>
            <a:ext cx="8596668" cy="5539768"/>
          </a:xfrm>
        </p:spPr>
        <p:txBody>
          <a:bodyPr>
            <a:normAutofit/>
          </a:bodyPr>
          <a:lstStyle/>
          <a:p>
            <a:r>
              <a:rPr lang="en-US" sz="2800" dirty="0"/>
              <a:t>Congregations could be exposed to new experiences of God.</a:t>
            </a:r>
          </a:p>
          <a:p>
            <a:r>
              <a:rPr lang="en-US" sz="2800" dirty="0"/>
              <a:t>Congregations could become more relevant in their neighborhood, reaching new people.</a:t>
            </a:r>
          </a:p>
          <a:p>
            <a:r>
              <a:rPr lang="en-US" sz="2800" dirty="0"/>
              <a:t>Clergy persons could be stretched to learn new skills.</a:t>
            </a:r>
          </a:p>
          <a:p>
            <a:r>
              <a:rPr lang="en-US" sz="2800" dirty="0"/>
              <a:t>Old prejudices &amp; institutional segregations could be challenged.</a:t>
            </a:r>
          </a:p>
          <a:p>
            <a:r>
              <a:rPr lang="en-US" sz="2800" dirty="0"/>
              <a:t>Congregation could become more energized and creative.</a:t>
            </a:r>
          </a:p>
          <a:p>
            <a:pPr marL="0" indent="0">
              <a:buNone/>
            </a:pPr>
            <a:r>
              <a:rPr lang="en-US" sz="2800" dirty="0"/>
              <a:t>(p. 9)</a:t>
            </a:r>
          </a:p>
        </p:txBody>
      </p:sp>
    </p:spTree>
    <p:extLst>
      <p:ext uri="{BB962C8B-B14F-4D97-AF65-F5344CB8AC3E}">
        <p14:creationId xmlns:p14="http://schemas.microsoft.com/office/powerpoint/2010/main" val="768145736"/>
      </p:ext>
    </p:extLst>
  </p:cSld>
  <p:clrMapOvr>
    <a:masterClrMapping/>
  </p:clrMapOvr>
</p:sld>
</file>

<file path=ppt/slides/slide2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638542" y="133004"/>
            <a:ext cx="8596668" cy="1320800"/>
          </a:xfrm>
        </p:spPr>
        <p:txBody>
          <a:bodyPr/>
          <a:lstStyle/>
          <a:p>
            <a:pPr algn="ctr"/>
            <a:r>
              <a:rPr lang="en-US" b="1" dirty="0"/>
              <a:t>The “Cost of Discipleship”: </a:t>
            </a:r>
            <a:br>
              <a:rPr lang="en-US" b="1" dirty="0"/>
            </a:br>
            <a:r>
              <a:rPr lang="en-US" b="1" dirty="0"/>
              <a:t>Challenges of CRCC Ministry</a:t>
            </a:r>
          </a:p>
        </p:txBody>
      </p:sp>
      <p:sp>
        <p:nvSpPr>
          <p:cNvPr id="3" name="Content Placeholder 2"/>
          <p:cNvSpPr>
            <a:spLocks noGrp="1"/>
          </p:cNvSpPr>
          <p:nvPr>
            <p:ph idx="1"/>
          </p:nvPr>
        </p:nvSpPr>
        <p:spPr>
          <a:xfrm>
            <a:off x="511079" y="1805912"/>
            <a:ext cx="8596668" cy="5459412"/>
          </a:xfrm>
        </p:spPr>
        <p:txBody>
          <a:bodyPr>
            <a:normAutofit lnSpcReduction="10000"/>
          </a:bodyPr>
          <a:lstStyle/>
          <a:p>
            <a:r>
              <a:rPr lang="en-US" sz="2800" dirty="0"/>
              <a:t>“Some members of congregation or systems are either subtly or overtly racist.”</a:t>
            </a:r>
          </a:p>
          <a:p>
            <a:r>
              <a:rPr lang="en-US" sz="2800" dirty="0"/>
              <a:t>Power sharing vs. Top-down authority</a:t>
            </a:r>
          </a:p>
          <a:p>
            <a:r>
              <a:rPr lang="en-US" sz="2800" dirty="0"/>
              <a:t>“The conference or district doesn’t seem to understand the particular issues and needs related to CRCC ministry or to my own ethnicity.”</a:t>
            </a:r>
          </a:p>
          <a:p>
            <a:r>
              <a:rPr lang="en-US" sz="2800" dirty="0"/>
              <a:t>Loneliness and isolation experienced by clergy</a:t>
            </a:r>
          </a:p>
          <a:p>
            <a:r>
              <a:rPr lang="en-US" sz="2800" dirty="0"/>
              <a:t>“Some people complain that they cannot understand my sermons because of my accent.”</a:t>
            </a:r>
          </a:p>
          <a:p>
            <a:pPr marL="0" indent="0">
              <a:buNone/>
            </a:pPr>
            <a:r>
              <a:rPr lang="en-US" sz="2800" dirty="0"/>
              <a:t>    (p. 11)</a:t>
            </a:r>
          </a:p>
          <a:p>
            <a:pPr marL="0" indent="0">
              <a:buNone/>
            </a:pPr>
            <a:r>
              <a:rPr lang="en-US" sz="2800" dirty="0"/>
              <a:t> 	</a:t>
            </a:r>
          </a:p>
        </p:txBody>
      </p:sp>
    </p:spTree>
    <p:extLst>
      <p:ext uri="{BB962C8B-B14F-4D97-AF65-F5344CB8AC3E}">
        <p14:creationId xmlns:p14="http://schemas.microsoft.com/office/powerpoint/2010/main" val="901710516"/>
      </p:ext>
    </p:extLst>
  </p:cSld>
  <p:clrMapOvr>
    <a:masterClrMapping/>
  </p:clrMapOvr>
</p:sld>
</file>

<file path=ppt/slides/slide2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638542" y="133004"/>
            <a:ext cx="8596668" cy="1320800"/>
          </a:xfrm>
        </p:spPr>
        <p:txBody>
          <a:bodyPr/>
          <a:lstStyle/>
          <a:p>
            <a:pPr algn="ctr"/>
            <a:r>
              <a:rPr lang="en-US" b="1" dirty="0"/>
              <a:t>Other Motivations for Resistance </a:t>
            </a:r>
            <a:br>
              <a:rPr lang="en-US" b="1" dirty="0"/>
            </a:br>
            <a:r>
              <a:rPr lang="en-US" b="1" dirty="0"/>
              <a:t>to CRCC Ministry</a:t>
            </a:r>
          </a:p>
        </p:txBody>
      </p:sp>
      <p:sp>
        <p:nvSpPr>
          <p:cNvPr id="3" name="Content Placeholder 2"/>
          <p:cNvSpPr>
            <a:spLocks noGrp="1"/>
          </p:cNvSpPr>
          <p:nvPr>
            <p:ph idx="1"/>
          </p:nvPr>
        </p:nvSpPr>
        <p:spPr>
          <a:xfrm>
            <a:off x="527704" y="1517738"/>
            <a:ext cx="8596668" cy="5459412"/>
          </a:xfrm>
        </p:spPr>
        <p:txBody>
          <a:bodyPr>
            <a:normAutofit/>
          </a:bodyPr>
          <a:lstStyle/>
          <a:p>
            <a:r>
              <a:rPr lang="en-US" sz="2800" dirty="0"/>
              <a:t>Fear of the unknown</a:t>
            </a:r>
          </a:p>
          <a:p>
            <a:r>
              <a:rPr lang="en-US" sz="2800" dirty="0"/>
              <a:t>Nostalgia for the past</a:t>
            </a:r>
          </a:p>
          <a:p>
            <a:r>
              <a:rPr lang="en-US" sz="2800" dirty="0"/>
              <a:t>Loss of identity</a:t>
            </a:r>
          </a:p>
          <a:p>
            <a:r>
              <a:rPr lang="en-US" sz="2800" dirty="0"/>
              <a:t>Expectations based on stereotypes</a:t>
            </a:r>
          </a:p>
          <a:p>
            <a:r>
              <a:rPr lang="en-US" sz="2800" dirty="0"/>
              <a:t>Fear of economic insecurity</a:t>
            </a:r>
          </a:p>
          <a:p>
            <a:r>
              <a:rPr lang="en-US" sz="2800" dirty="0"/>
              <a:t>Belief that Black is bad</a:t>
            </a:r>
          </a:p>
          <a:p>
            <a:pPr marL="0" indent="0">
              <a:buNone/>
            </a:pPr>
            <a:r>
              <a:rPr lang="en-US" sz="2800" dirty="0"/>
              <a:t>   (p. 15-16)</a:t>
            </a:r>
          </a:p>
        </p:txBody>
      </p:sp>
    </p:spTree>
    <p:extLst>
      <p:ext uri="{BB962C8B-B14F-4D97-AF65-F5344CB8AC3E}">
        <p14:creationId xmlns:p14="http://schemas.microsoft.com/office/powerpoint/2010/main" val="599284988"/>
      </p:ext>
    </p:extLst>
  </p:cSld>
  <p:clrMapOvr>
    <a:masterClrMapping/>
  </p:clrMapOvr>
</p:sld>
</file>

<file path=ppt/slides/slide2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638542" y="133004"/>
            <a:ext cx="8596668" cy="1320800"/>
          </a:xfrm>
        </p:spPr>
        <p:txBody>
          <a:bodyPr/>
          <a:lstStyle/>
          <a:p>
            <a:pPr algn="ctr"/>
            <a:r>
              <a:rPr lang="en-US" b="1" dirty="0"/>
              <a:t>Ministering in the midst of Racism</a:t>
            </a:r>
          </a:p>
        </p:txBody>
      </p:sp>
      <p:sp>
        <p:nvSpPr>
          <p:cNvPr id="3" name="Content Placeholder 2"/>
          <p:cNvSpPr>
            <a:spLocks noGrp="1"/>
          </p:cNvSpPr>
          <p:nvPr>
            <p:ph idx="1"/>
          </p:nvPr>
        </p:nvSpPr>
        <p:spPr>
          <a:xfrm>
            <a:off x="499995" y="930304"/>
            <a:ext cx="8596668" cy="5764211"/>
          </a:xfrm>
        </p:spPr>
        <p:txBody>
          <a:bodyPr>
            <a:normAutofit/>
          </a:bodyPr>
          <a:lstStyle/>
          <a:p>
            <a:pPr marL="0" indent="0">
              <a:buNone/>
            </a:pPr>
            <a:r>
              <a:rPr lang="en-US" sz="2800" dirty="0"/>
              <a:t>Summary advice of two pastors in CRCC appointments when confronted with racism and xenophobia:</a:t>
            </a:r>
          </a:p>
          <a:p>
            <a:r>
              <a:rPr lang="en-US" sz="2800" dirty="0"/>
              <a:t>Patience</a:t>
            </a:r>
          </a:p>
          <a:p>
            <a:r>
              <a:rPr lang="en-US" sz="2800" dirty="0"/>
              <a:t>Non-</a:t>
            </a:r>
            <a:r>
              <a:rPr lang="en-US" sz="2800" dirty="0" err="1"/>
              <a:t>judgmentalism</a:t>
            </a:r>
            <a:endParaRPr lang="en-US" sz="2800" dirty="0"/>
          </a:p>
          <a:p>
            <a:r>
              <a:rPr lang="en-US" sz="2800" dirty="0"/>
              <a:t>Tolerance</a:t>
            </a:r>
          </a:p>
          <a:p>
            <a:r>
              <a:rPr lang="en-US" sz="2800" dirty="0"/>
              <a:t>Teaching</a:t>
            </a:r>
          </a:p>
          <a:p>
            <a:pPr marL="0" indent="0">
              <a:buNone/>
            </a:pPr>
            <a:r>
              <a:rPr lang="en-US" sz="2800" dirty="0"/>
              <a:t>   (p. 19-20)</a:t>
            </a:r>
          </a:p>
          <a:p>
            <a:pPr marL="0" indent="0">
              <a:buNone/>
            </a:pPr>
            <a:r>
              <a:rPr lang="en-US" sz="2800" dirty="0"/>
              <a:t>**The above is not </a:t>
            </a:r>
            <a:r>
              <a:rPr lang="en-US" sz="2800" b="1" u="sng" dirty="0"/>
              <a:t>just</a:t>
            </a:r>
            <a:r>
              <a:rPr lang="en-US" sz="2800" dirty="0"/>
              <a:t> the pastor’s role.  It is also the </a:t>
            </a:r>
            <a:r>
              <a:rPr lang="en-US" sz="2800" b="1" u="sng" dirty="0"/>
              <a:t>role and responsibility</a:t>
            </a:r>
            <a:r>
              <a:rPr lang="en-US" sz="2800" dirty="0"/>
              <a:t> of laity as disciples of Jesus.</a:t>
            </a:r>
          </a:p>
        </p:txBody>
      </p:sp>
    </p:spTree>
    <p:extLst>
      <p:ext uri="{BB962C8B-B14F-4D97-AF65-F5344CB8AC3E}">
        <p14:creationId xmlns:p14="http://schemas.microsoft.com/office/powerpoint/2010/main" val="2442437858"/>
      </p:ext>
    </p:extLst>
  </p:cSld>
  <p:clrMapOvr>
    <a:masterClrMapping/>
  </p:clrMapOvr>
</p:sld>
</file>

<file path=ppt/slides/slide2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638542" y="133004"/>
            <a:ext cx="8596668" cy="842356"/>
          </a:xfrm>
        </p:spPr>
        <p:txBody>
          <a:bodyPr/>
          <a:lstStyle/>
          <a:p>
            <a:pPr algn="ctr"/>
            <a:r>
              <a:rPr lang="en-US" b="1" dirty="0"/>
              <a:t>Counsel for Laity</a:t>
            </a:r>
          </a:p>
        </p:txBody>
      </p:sp>
      <p:sp>
        <p:nvSpPr>
          <p:cNvPr id="3" name="Content Placeholder 2"/>
          <p:cNvSpPr>
            <a:spLocks noGrp="1"/>
          </p:cNvSpPr>
          <p:nvPr>
            <p:ph idx="1"/>
          </p:nvPr>
        </p:nvSpPr>
        <p:spPr>
          <a:xfrm>
            <a:off x="499995" y="930304"/>
            <a:ext cx="8596668" cy="5764211"/>
          </a:xfrm>
        </p:spPr>
        <p:txBody>
          <a:bodyPr>
            <a:normAutofit/>
          </a:bodyPr>
          <a:lstStyle/>
          <a:p>
            <a:pPr marL="0" indent="0">
              <a:buNone/>
            </a:pPr>
            <a:r>
              <a:rPr lang="en-US" sz="2800" dirty="0"/>
              <a:t>“Ministry of a Christian congregation is the ministry </a:t>
            </a:r>
            <a:r>
              <a:rPr lang="en-US" sz="2800" b="1" i="1" dirty="0"/>
              <a:t>of the congregation – not merely of its pastor.</a:t>
            </a:r>
            <a:r>
              <a:rPr lang="en-US" sz="2800" dirty="0"/>
              <a:t>”</a:t>
            </a:r>
          </a:p>
          <a:p>
            <a:pPr marL="0" indent="0">
              <a:buNone/>
            </a:pPr>
            <a:r>
              <a:rPr lang="en-US" sz="2800" dirty="0"/>
              <a:t>(p. 35)</a:t>
            </a:r>
          </a:p>
          <a:p>
            <a:pPr marL="0" indent="0">
              <a:buNone/>
            </a:pPr>
            <a:endParaRPr lang="en-US" sz="2800" dirty="0"/>
          </a:p>
          <a:p>
            <a:r>
              <a:rPr lang="en-US" sz="2800" dirty="0"/>
              <a:t>A Shared Responsibility</a:t>
            </a:r>
          </a:p>
          <a:p>
            <a:r>
              <a:rPr lang="en-US" sz="2800" dirty="0"/>
              <a:t>Facilitator of building relationships (SPRC)</a:t>
            </a:r>
          </a:p>
          <a:p>
            <a:r>
              <a:rPr lang="en-US" sz="2800" dirty="0"/>
              <a:t>Interpreting/Naming social norms and unspoken expectations of congregation</a:t>
            </a:r>
          </a:p>
          <a:p>
            <a:r>
              <a:rPr lang="en-US" sz="2800" dirty="0"/>
              <a:t>Being authentic and sharing the burden of change</a:t>
            </a:r>
          </a:p>
          <a:p>
            <a:endParaRPr lang="en-US" sz="2800" dirty="0"/>
          </a:p>
        </p:txBody>
      </p:sp>
    </p:spTree>
    <p:extLst>
      <p:ext uri="{BB962C8B-B14F-4D97-AF65-F5344CB8AC3E}">
        <p14:creationId xmlns:p14="http://schemas.microsoft.com/office/powerpoint/2010/main" val="1611604740"/>
      </p:ext>
    </p:extLst>
  </p:cSld>
  <p:clrMapOvr>
    <a:masterClrMapping/>
  </p:clrMapOvr>
</p:sld>
</file>

<file path=ppt/slides/slide2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638542" y="133004"/>
            <a:ext cx="8596668" cy="842356"/>
          </a:xfrm>
        </p:spPr>
        <p:txBody>
          <a:bodyPr/>
          <a:lstStyle/>
          <a:p>
            <a:pPr algn="ctr"/>
            <a:r>
              <a:rPr lang="en-US" b="1" dirty="0"/>
              <a:t>Counsel for Laity</a:t>
            </a:r>
          </a:p>
        </p:txBody>
      </p:sp>
      <p:sp>
        <p:nvSpPr>
          <p:cNvPr id="3" name="Content Placeholder 2"/>
          <p:cNvSpPr>
            <a:spLocks noGrp="1"/>
          </p:cNvSpPr>
          <p:nvPr>
            <p:ph idx="1"/>
          </p:nvPr>
        </p:nvSpPr>
        <p:spPr>
          <a:xfrm>
            <a:off x="499995" y="930304"/>
            <a:ext cx="8596668" cy="5764211"/>
          </a:xfrm>
        </p:spPr>
        <p:txBody>
          <a:bodyPr>
            <a:normAutofit/>
          </a:bodyPr>
          <a:lstStyle/>
          <a:p>
            <a:pPr marL="0" indent="0">
              <a:buNone/>
            </a:pPr>
            <a:endParaRPr lang="en-US" sz="2800" dirty="0"/>
          </a:p>
          <a:p>
            <a:pPr marL="0" indent="0" algn="ctr">
              <a:buNone/>
            </a:pPr>
            <a:r>
              <a:rPr lang="en-US" sz="2800" dirty="0"/>
              <a:t>“But relationships are never one-sided, so the burden of change should not be the responsibility of </a:t>
            </a:r>
            <a:r>
              <a:rPr lang="en-US" sz="2800" b="1" i="1" dirty="0"/>
              <a:t>one person alone.</a:t>
            </a:r>
            <a:r>
              <a:rPr lang="en-US" sz="2800" dirty="0"/>
              <a:t>  Both the burden and the privilege of learning and adjusting should be </a:t>
            </a:r>
          </a:p>
          <a:p>
            <a:pPr marL="0" indent="0" algn="ctr">
              <a:buNone/>
            </a:pPr>
            <a:r>
              <a:rPr lang="en-US" sz="2800" b="1" i="1" dirty="0"/>
              <a:t>shared</a:t>
            </a:r>
            <a:r>
              <a:rPr lang="en-US" sz="2800" dirty="0"/>
              <a:t>.</a:t>
            </a:r>
          </a:p>
          <a:p>
            <a:pPr marL="0" indent="0" algn="ctr">
              <a:buNone/>
            </a:pPr>
            <a:r>
              <a:rPr lang="en-US" sz="2800" dirty="0"/>
              <a:t>Recall the scripture discussed in chapter 1: it is through meeting the stranger, and being shown new and different aspects of God, that spiritual growth occurs. (p. 40)</a:t>
            </a:r>
          </a:p>
          <a:p>
            <a:endParaRPr lang="en-US" sz="2800" dirty="0"/>
          </a:p>
        </p:txBody>
      </p:sp>
    </p:spTree>
    <p:extLst>
      <p:ext uri="{BB962C8B-B14F-4D97-AF65-F5344CB8AC3E}">
        <p14:creationId xmlns:p14="http://schemas.microsoft.com/office/powerpoint/2010/main" val="3307462271"/>
      </p:ext>
    </p:extLst>
  </p:cSld>
  <p:clrMapOvr>
    <a:masterClrMapping/>
  </p:clrMapOvr>
</p:sld>
</file>

<file path=ppt/slides/slide3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638542" y="133004"/>
            <a:ext cx="8596668" cy="842356"/>
          </a:xfrm>
        </p:spPr>
        <p:txBody>
          <a:bodyPr/>
          <a:lstStyle/>
          <a:p>
            <a:pPr algn="ctr"/>
            <a:r>
              <a:rPr lang="en-US" b="1" dirty="0"/>
              <a:t>Final Counsel for Laity</a:t>
            </a:r>
          </a:p>
        </p:txBody>
      </p:sp>
      <p:sp>
        <p:nvSpPr>
          <p:cNvPr id="3" name="Content Placeholder 2"/>
          <p:cNvSpPr>
            <a:spLocks noGrp="1"/>
          </p:cNvSpPr>
          <p:nvPr>
            <p:ph idx="1"/>
          </p:nvPr>
        </p:nvSpPr>
        <p:spPr>
          <a:xfrm>
            <a:off x="499995" y="930304"/>
            <a:ext cx="8596668" cy="5764211"/>
          </a:xfrm>
        </p:spPr>
        <p:txBody>
          <a:bodyPr>
            <a:normAutofit/>
          </a:bodyPr>
          <a:lstStyle/>
          <a:p>
            <a:r>
              <a:rPr lang="en-US" sz="2800" dirty="0"/>
              <a:t>Take the new pastor around to small groups, so that they can get to know everyone, right from the beginning. And learn about your new pastor and their experiences. </a:t>
            </a:r>
            <a:r>
              <a:rPr lang="en-US" sz="2800" i="1" dirty="0"/>
              <a:t>Be a facilitator of relationships. </a:t>
            </a:r>
            <a:r>
              <a:rPr lang="en-US" sz="2800" dirty="0"/>
              <a:t>(p. 36)</a:t>
            </a:r>
          </a:p>
          <a:p>
            <a:r>
              <a:rPr lang="en-US" sz="2800" dirty="0"/>
              <a:t>Encourage others to see your pastor as another child of God whose life experiences and pastoral training will benefit you. (p. 36)</a:t>
            </a:r>
          </a:p>
          <a:p>
            <a:r>
              <a:rPr lang="en-US" sz="2800" dirty="0"/>
              <a:t>Role of pastor </a:t>
            </a:r>
            <a:r>
              <a:rPr lang="en-US" sz="2800" b="1" i="1" u="sng" dirty="0"/>
              <a:t>AND</a:t>
            </a:r>
            <a:r>
              <a:rPr lang="en-US" sz="2800" dirty="0"/>
              <a:t> church leaders: </a:t>
            </a:r>
            <a:r>
              <a:rPr lang="en-US" sz="2800" b="1" dirty="0"/>
              <a:t>LISTEN</a:t>
            </a:r>
            <a:r>
              <a:rPr lang="en-US" sz="2800" dirty="0"/>
              <a:t> to the church, </a:t>
            </a:r>
            <a:r>
              <a:rPr lang="en-US" sz="2800" b="1" dirty="0"/>
              <a:t>DISCERN</a:t>
            </a:r>
            <a:r>
              <a:rPr lang="en-US" sz="2800" dirty="0"/>
              <a:t> what God is doing, then </a:t>
            </a:r>
            <a:r>
              <a:rPr lang="en-US" sz="2800" b="1" dirty="0"/>
              <a:t>CLEAR</a:t>
            </a:r>
            <a:r>
              <a:rPr lang="en-US" sz="2800" dirty="0"/>
              <a:t> the path to MOVE in God’s direction!</a:t>
            </a:r>
            <a:endParaRPr lang="en-US" sz="2800" u="sng" dirty="0"/>
          </a:p>
          <a:p>
            <a:endParaRPr lang="en-US" sz="2800" dirty="0"/>
          </a:p>
        </p:txBody>
      </p:sp>
    </p:spTree>
    <p:extLst>
      <p:ext uri="{BB962C8B-B14F-4D97-AF65-F5344CB8AC3E}">
        <p14:creationId xmlns:p14="http://schemas.microsoft.com/office/powerpoint/2010/main" val="3083758305"/>
      </p:ext>
    </p:extLst>
  </p:cSld>
  <p:clrMapOvr>
    <a:masterClrMapping/>
  </p:clrMapOvr>
</p:sld>
</file>

<file path=ppt/slides/slide3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pPr algn="ctr"/>
            <a:r>
              <a:rPr lang="en-US" b="1" dirty="0"/>
              <a:t>Final Breakout Group </a:t>
            </a:r>
            <a:br>
              <a:rPr lang="en-US" b="1" dirty="0"/>
            </a:br>
            <a:r>
              <a:rPr lang="en-US" b="1" dirty="0"/>
              <a:t>Discussion Question</a:t>
            </a:r>
          </a:p>
        </p:txBody>
      </p:sp>
      <p:sp>
        <p:nvSpPr>
          <p:cNvPr id="3" name="Content Placeholder 2"/>
          <p:cNvSpPr>
            <a:spLocks noGrp="1"/>
          </p:cNvSpPr>
          <p:nvPr>
            <p:ph idx="1"/>
          </p:nvPr>
        </p:nvSpPr>
        <p:spPr/>
        <p:txBody>
          <a:bodyPr>
            <a:normAutofit/>
          </a:bodyPr>
          <a:lstStyle/>
          <a:p>
            <a:pPr marL="0" indent="0">
              <a:buNone/>
            </a:pPr>
            <a:r>
              <a:rPr lang="en-US" sz="3200" dirty="0"/>
              <a:t>What struck you the most from the “Learning From Stranger” resource?  </a:t>
            </a:r>
          </a:p>
        </p:txBody>
      </p:sp>
    </p:spTree>
    <p:extLst>
      <p:ext uri="{BB962C8B-B14F-4D97-AF65-F5344CB8AC3E}">
        <p14:creationId xmlns:p14="http://schemas.microsoft.com/office/powerpoint/2010/main" val="643760485"/>
      </p:ext>
    </p:extLst>
  </p:cSld>
  <p:clrMapOvr>
    <a:masterClrMapping/>
  </p:clrMapOvr>
</p:sld>
</file>

<file path=ppt/slides/slide3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pPr algn="ctr"/>
            <a:r>
              <a:rPr lang="en-US" b="1" dirty="0"/>
              <a:t>Wrap-Up and Next Steps</a:t>
            </a:r>
          </a:p>
        </p:txBody>
      </p:sp>
      <p:sp>
        <p:nvSpPr>
          <p:cNvPr id="3" name="Content Placeholder 2"/>
          <p:cNvSpPr>
            <a:spLocks noGrp="1"/>
          </p:cNvSpPr>
          <p:nvPr>
            <p:ph idx="1"/>
          </p:nvPr>
        </p:nvSpPr>
        <p:spPr>
          <a:xfrm>
            <a:off x="677334" y="1778204"/>
            <a:ext cx="8596668" cy="3880773"/>
          </a:xfrm>
        </p:spPr>
        <p:txBody>
          <a:bodyPr>
            <a:normAutofit/>
          </a:bodyPr>
          <a:lstStyle/>
          <a:p>
            <a:r>
              <a:rPr lang="en-US" sz="3200" dirty="0"/>
              <a:t>List of resources for CRCC ministry will be available on the registration page on GNJ website</a:t>
            </a:r>
          </a:p>
          <a:p>
            <a:r>
              <a:rPr lang="en-US" sz="3200" dirty="0"/>
              <a:t>Breakthrough sermon series (“I See You”)</a:t>
            </a:r>
          </a:p>
        </p:txBody>
      </p:sp>
    </p:spTree>
    <p:extLst>
      <p:ext uri="{BB962C8B-B14F-4D97-AF65-F5344CB8AC3E}">
        <p14:creationId xmlns:p14="http://schemas.microsoft.com/office/powerpoint/2010/main" val="2232292128"/>
      </p:ext>
    </p:extLst>
  </p:cSld>
  <p:clrMapOvr>
    <a:masterClrMapping/>
  </p:clrMapOvr>
</p:sld>
</file>

<file path=ppt/slides/slide3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677334" y="182880"/>
            <a:ext cx="8596668" cy="1019695"/>
          </a:xfrm>
        </p:spPr>
        <p:txBody>
          <a:bodyPr>
            <a:normAutofit/>
          </a:bodyPr>
          <a:lstStyle/>
          <a:p>
            <a:pPr algn="ctr"/>
            <a:r>
              <a:rPr lang="en-US" b="1" dirty="0"/>
              <a:t>Closing Prayer</a:t>
            </a:r>
          </a:p>
        </p:txBody>
      </p:sp>
      <p:sp>
        <p:nvSpPr>
          <p:cNvPr id="3" name="Content Placeholder 2"/>
          <p:cNvSpPr>
            <a:spLocks noGrp="1"/>
          </p:cNvSpPr>
          <p:nvPr>
            <p:ph idx="1"/>
          </p:nvPr>
        </p:nvSpPr>
        <p:spPr>
          <a:xfrm>
            <a:off x="677334" y="1041141"/>
            <a:ext cx="8596668" cy="5270989"/>
          </a:xfrm>
        </p:spPr>
        <p:txBody>
          <a:bodyPr>
            <a:normAutofit/>
          </a:bodyPr>
          <a:lstStyle/>
          <a:p>
            <a:pPr marL="0" indent="0">
              <a:buNone/>
            </a:pPr>
            <a:r>
              <a:rPr lang="en-US" sz="3200" dirty="0"/>
              <a:t>Transforming God, open our eyes to see the hurts and needs of those around us.  Our faith does not remove us from pain and suffering but propels us into the pain and suffering of others that together we might encounter the depth of your healing presence. </a:t>
            </a:r>
          </a:p>
          <a:p>
            <a:pPr marL="0" indent="0">
              <a:buNone/>
            </a:pPr>
            <a:r>
              <a:rPr lang="en-US" sz="3200" dirty="0"/>
              <a:t>Give us the eyes to truly see all the people we are called to reach. Amen.</a:t>
            </a:r>
          </a:p>
          <a:p>
            <a:pPr marL="0" indent="0">
              <a:buNone/>
            </a:pPr>
            <a:r>
              <a:rPr lang="en-US" i="1" dirty="0"/>
              <a:t>From “How to have a Courageous Conversation: Racism,” umcdiscipleship.org</a:t>
            </a:r>
          </a:p>
        </p:txBody>
      </p:sp>
    </p:spTree>
    <p:extLst>
      <p:ext uri="{BB962C8B-B14F-4D97-AF65-F5344CB8AC3E}">
        <p14:creationId xmlns:p14="http://schemas.microsoft.com/office/powerpoint/2010/main" val="1047509993"/>
      </p:ext>
    </p:extLst>
  </p:cSld>
  <p:clrMapOvr>
    <a:masterClrMapping/>
  </p:clrMapOvr>
</p:sld>
</file>

<file path=ppt/slides/slide3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Title 3">
            <a:extLst>
              <a:ext uri="{FF2B5EF4-FFF2-40B4-BE49-F238E27FC236}">
                <a16:creationId xmlns:a16="http://schemas.microsoft.com/office/drawing/2014/main" id="{BA25932D-3F56-4CAF-97EE-7072F15B67B2}"/>
              </a:ext>
            </a:extLst>
          </p:cNvPr>
          <p:cNvSpPr>
            <a:spLocks noGrp="1"/>
          </p:cNvSpPr>
          <p:nvPr>
            <p:ph type="ctrTitle"/>
          </p:nvPr>
        </p:nvSpPr>
        <p:spPr>
          <a:xfrm>
            <a:off x="569221" y="2084937"/>
            <a:ext cx="10058400" cy="1646302"/>
          </a:xfrm>
        </p:spPr>
        <p:txBody>
          <a:bodyPr anchor="ctr"/>
          <a:lstStyle/>
          <a:p>
            <a:pPr algn="ctr"/>
            <a:r>
              <a:rPr lang="en-US" sz="3800" dirty="0"/>
              <a:t>2021 GNJ</a:t>
            </a:r>
            <a:br>
              <a:rPr lang="en-US" dirty="0"/>
            </a:br>
            <a:r>
              <a:rPr lang="en-US" sz="4400" b="1" dirty="0"/>
              <a:t>Cross-Racial Cross-Cultural Workshop </a:t>
            </a:r>
            <a:endParaRPr lang="en-US" b="1" dirty="0"/>
          </a:p>
        </p:txBody>
      </p:sp>
    </p:spTree>
    <p:extLst>
      <p:ext uri="{BB962C8B-B14F-4D97-AF65-F5344CB8AC3E}">
        <p14:creationId xmlns:p14="http://schemas.microsoft.com/office/powerpoint/2010/main" val="3522392446"/>
      </p:ext>
    </p:extLst>
  </p:cSld>
  <p:clrMapOvr>
    <a:masterClrMapping/>
  </p:clrMapOvr>
</p:sld>
</file>

<file path=ppt/theme/theme1.xml><?xml version="1.0" encoding="utf-8"?>
<a:theme xmlns:a="http://schemas.openxmlformats.org/drawingml/2006/main" name="Facet">
  <a:themeElements>
    <a:clrScheme name="Facet">
      <a:dk1>
        <a:sysClr val="windowText" lastClr="000000"/>
      </a:dk1>
      <a:lt1>
        <a:sysClr val="window" lastClr="FFFFFF"/>
      </a:lt1>
      <a:dk2>
        <a:srgbClr val="2C3C43"/>
      </a:dk2>
      <a:lt2>
        <a:srgbClr val="EBEBEB"/>
      </a:lt2>
      <a:accent1>
        <a:srgbClr val="90C226"/>
      </a:accent1>
      <a:accent2>
        <a:srgbClr val="54A021"/>
      </a:accent2>
      <a:accent3>
        <a:srgbClr val="E6B91E"/>
      </a:accent3>
      <a:accent4>
        <a:srgbClr val="E76618"/>
      </a:accent4>
      <a:accent5>
        <a:srgbClr val="C42F1A"/>
      </a:accent5>
      <a:accent6>
        <a:srgbClr val="918655"/>
      </a:accent6>
      <a:hlink>
        <a:srgbClr val="99CA3C"/>
      </a:hlink>
      <a:folHlink>
        <a:srgbClr val="B9D181"/>
      </a:folHlink>
    </a:clrScheme>
    <a:fontScheme name="Facet">
      <a:majorFont>
        <a:latin typeface="Trebuchet MS" panose="020B0603020202020204"/>
        <a:ea typeface=""/>
        <a:cs typeface=""/>
        <a:font script="Jpan" typeface="メイリオ"/>
        <a:font script="Hang" typeface="맑은 고딕"/>
        <a:font script="Hans" typeface="方正姚体"/>
        <a:font script="Hant" typeface="微軟正黑體"/>
        <a:font script="Arab" typeface="Tahoma"/>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ahoma"/>
        <a:font script="Uigh" typeface="Microsoft Uighur"/>
        <a:font script="Geor" typeface="Sylfaen"/>
      </a:majorFont>
      <a:minorFont>
        <a:latin typeface="Trebuchet MS" panose="020B0603020202020204"/>
        <a:ea typeface=""/>
        <a:cs typeface=""/>
        <a:font script="Jpan" typeface="メイリオ"/>
        <a:font script="Hang" typeface="HY그래픽M"/>
        <a:font script="Hans" typeface="华文新魏"/>
        <a:font script="Hant" typeface="微軟正黑體"/>
        <a:font script="Arab" typeface="Tahoma"/>
        <a:font script="Hebr" typeface="Gisha"/>
        <a:font script="Thai" typeface="IrisUPC"/>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Facet">
      <a:fillStyleLst>
        <a:solidFill>
          <a:schemeClr val="phClr"/>
        </a:solidFill>
        <a:gradFill rotWithShape="1">
          <a:gsLst>
            <a:gs pos="0">
              <a:schemeClr val="phClr">
                <a:tint val="65000"/>
                <a:lumMod val="110000"/>
              </a:schemeClr>
            </a:gs>
            <a:gs pos="88000">
              <a:schemeClr val="phClr">
                <a:tint val="90000"/>
              </a:schemeClr>
            </a:gs>
          </a:gsLst>
          <a:lin ang="5400000" scaled="0"/>
        </a:gradFill>
        <a:gradFill rotWithShape="1">
          <a:gsLst>
            <a:gs pos="0">
              <a:schemeClr val="phClr">
                <a:tint val="96000"/>
                <a:lumMod val="100000"/>
              </a:schemeClr>
            </a:gs>
            <a:gs pos="78000">
              <a:schemeClr val="phClr">
                <a:shade val="94000"/>
                <a:lumMod val="94000"/>
              </a:schemeClr>
            </a:gs>
          </a:gsLst>
          <a:lin ang="5400000" scaled="0"/>
        </a:gradFill>
      </a:fillStyleLst>
      <a:lnStyleLst>
        <a:ln w="12700" cap="rnd" cmpd="sng" algn="ctr">
          <a:solidFill>
            <a:schemeClr val="phClr"/>
          </a:solidFill>
          <a:prstDash val="solid"/>
        </a:ln>
        <a:ln w="19050" cap="rnd" cmpd="sng" algn="ctr">
          <a:solidFill>
            <a:schemeClr val="phClr"/>
          </a:solidFill>
          <a:prstDash val="solid"/>
        </a:ln>
        <a:ln w="25400" cap="rnd" cmpd="sng" algn="ctr">
          <a:solidFill>
            <a:schemeClr val="phClr"/>
          </a:solidFill>
          <a:prstDash val="solid"/>
        </a:ln>
      </a:lnStyleLst>
      <a:effectStyleLst>
        <a:effectStyle>
          <a:effectLst/>
        </a:effectStyle>
        <a:effectStyle>
          <a:effectLst>
            <a:outerShdw blurRad="38100" dist="25400" dir="5400000" rotWithShape="0">
              <a:srgbClr val="000000">
                <a:alpha val="35000"/>
              </a:srgbClr>
            </a:outerShdw>
          </a:effectLst>
        </a:effectStyle>
        <a:effectStyle>
          <a:effectLst>
            <a:outerShdw blurRad="50800" dist="38100" dir="5400000" rotWithShape="0">
              <a:srgbClr val="000000">
                <a:alpha val="35000"/>
              </a:srgbClr>
            </a:outerShdw>
          </a:effectLst>
          <a:scene3d>
            <a:camera prst="orthographicFront">
              <a:rot lat="0" lon="0" rev="0"/>
            </a:camera>
            <a:lightRig rig="threePt" dir="tl"/>
          </a:scene3d>
          <a:sp3d prstMaterial="plastic">
            <a:bevelT w="0" h="0"/>
          </a:sp3d>
        </a:effectStyle>
      </a:effectStyleLst>
      <a:bgFillStyleLst>
        <a:solidFill>
          <a:schemeClr val="phClr"/>
        </a:solidFill>
        <a:gradFill rotWithShape="1">
          <a:gsLst>
            <a:gs pos="0">
              <a:schemeClr val="phClr">
                <a:tint val="90000"/>
                <a:lumMod val="104000"/>
              </a:schemeClr>
            </a:gs>
            <a:gs pos="94000">
              <a:schemeClr val="phClr">
                <a:shade val="96000"/>
                <a:lumMod val="82000"/>
              </a:schemeClr>
            </a:gs>
          </a:gsLst>
          <a:lin ang="5400000" scaled="0"/>
        </a:gradFill>
        <a:gradFill rotWithShape="1">
          <a:gsLst>
            <a:gs pos="0">
              <a:schemeClr val="phClr">
                <a:tint val="90000"/>
                <a:lumMod val="110000"/>
              </a:schemeClr>
            </a:gs>
            <a:gs pos="100000">
              <a:schemeClr val="phClr">
                <a:shade val="94000"/>
                <a:lumMod val="96000"/>
              </a:schemeClr>
            </a:gs>
          </a:gsLst>
          <a:path path="circle">
            <a:fillToRect l="50000" t="50000" r="100000" b="100000"/>
          </a:path>
        </a:gradFill>
      </a:bgFillStyleLst>
    </a:fmtScheme>
  </a:themeElements>
  <a:objectDefaults/>
  <a:extraClrSchemeLst/>
  <a:extLst>
    <a:ext uri="{05A4C25C-085E-4340-85A3-A5531E510DB2}">
      <thm15:themeFamily xmlns:thm15="http://schemas.microsoft.com/office/thememl/2012/main" name="Facet" id="{C0C680CD-088A-49FC-A102-D699147F32B2}" vid="{8C59B386-999D-4CB6-B907-9F3997C027CC}"/>
    </a:ext>
  </a:extLst>
</a:theme>
</file>

<file path=docProps/app.xml><?xml version="1.0" encoding="utf-8"?>
<Properties xmlns="http://schemas.openxmlformats.org/officeDocument/2006/extended-properties" xmlns:vt="http://schemas.openxmlformats.org/officeDocument/2006/docPropsVTypes">
  <Template>Facet</Template>
  <TotalTime>1028</TotalTime>
  <Words>1553</Words>
  <Application>Microsoft Office PowerPoint</Application>
  <PresentationFormat>Widescreen</PresentationFormat>
  <Paragraphs>169</Paragraphs>
  <Slides>34</Slides>
  <Notes>0</Notes>
  <HiddenSlides>0</HiddenSlides>
  <MMClips>0</MMClips>
  <ScaleCrop>false</ScaleCrop>
  <HeadingPairs>
    <vt:vector size="6" baseType="variant">
      <vt:variant>
        <vt:lpstr>Fonts Used</vt:lpstr>
      </vt:variant>
      <vt:variant>
        <vt:i4>4</vt:i4>
      </vt:variant>
      <vt:variant>
        <vt:lpstr>Theme</vt:lpstr>
      </vt:variant>
      <vt:variant>
        <vt:i4>1</vt:i4>
      </vt:variant>
      <vt:variant>
        <vt:lpstr>Slide Titles</vt:lpstr>
      </vt:variant>
      <vt:variant>
        <vt:i4>34</vt:i4>
      </vt:variant>
    </vt:vector>
  </HeadingPairs>
  <TitlesOfParts>
    <vt:vector size="39" baseType="lpstr">
      <vt:lpstr>Arial</vt:lpstr>
      <vt:lpstr>Arial Rounded MT Bold</vt:lpstr>
      <vt:lpstr>Trebuchet MS</vt:lpstr>
      <vt:lpstr>Wingdings 3</vt:lpstr>
      <vt:lpstr>Facet</vt:lpstr>
      <vt:lpstr>2021 GNJ Cross-Racial Cross-Cultural Workshop </vt:lpstr>
      <vt:lpstr>Welcome </vt:lpstr>
      <vt:lpstr>Respectful Guidelines for Communication</vt:lpstr>
      <vt:lpstr>Introductions</vt:lpstr>
      <vt:lpstr>CRCC Ministry</vt:lpstr>
      <vt:lpstr>PowerPoint Presentation</vt:lpstr>
      <vt:lpstr>  Racially Diverse Religious Groups in the US Adult Population  -Pew Research 2014,  https://www.pewresearch.org/fact-tank/2015/07/27/the-most-and-least-racially-diverse-u-s-religious-groups/</vt:lpstr>
      <vt:lpstr>US Adult Population Vs The UMC</vt:lpstr>
      <vt:lpstr>PowerPoint Presentation</vt:lpstr>
      <vt:lpstr>Ministry in Snap Shot</vt:lpstr>
      <vt:lpstr>Culture</vt:lpstr>
      <vt:lpstr>Congregational Culture </vt:lpstr>
      <vt:lpstr>Appointments </vt:lpstr>
      <vt:lpstr>A CRCC Appointment </vt:lpstr>
      <vt:lpstr>A CRCC Appointment Genesis 12:1-5 </vt:lpstr>
      <vt:lpstr>A CRCC Appointment Genesis 12:1-5 </vt:lpstr>
      <vt:lpstr>A CRCC Appointment </vt:lpstr>
      <vt:lpstr>Panel Testimonies </vt:lpstr>
      <vt:lpstr>Breakout Group Discussion Question</vt:lpstr>
      <vt:lpstr>Q &amp; A Session</vt:lpstr>
      <vt:lpstr>Learning from Stranger:  A GCORR Resource</vt:lpstr>
      <vt:lpstr>Learning from Stranger:  A GCORR Resource</vt:lpstr>
      <vt:lpstr>Learning from Stranger:  A GCORR Resource</vt:lpstr>
      <vt:lpstr>Joys &amp; Rewards of CRCC Ministries</vt:lpstr>
      <vt:lpstr>The “Cost of Discipleship”:  Challenges of CRCC Ministry</vt:lpstr>
      <vt:lpstr>Other Motivations for Resistance  to CRCC Ministry</vt:lpstr>
      <vt:lpstr>Ministering in the midst of Racism</vt:lpstr>
      <vt:lpstr>Counsel for Laity</vt:lpstr>
      <vt:lpstr>Counsel for Laity</vt:lpstr>
      <vt:lpstr>Final Counsel for Laity</vt:lpstr>
      <vt:lpstr>Final Breakout Group  Discussion Question</vt:lpstr>
      <vt:lpstr>Wrap-Up and Next Steps</vt:lpstr>
      <vt:lpstr>Closing Prayer</vt:lpstr>
      <vt:lpstr>2021 GNJ Cross-Racial Cross-Cultural Workshop </vt:lpstr>
    </vt:vector>
  </TitlesOfParts>
  <Company>Amazon.com</Company>
  <LinksUpToDate>false</LinksUpToDate>
  <SharedDoc>false</SharedDoc>
  <HyperlinksChanged>false</HyperlinksChanged>
  <AppVersion>16.0000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Racially Diverse Religious Denominations US Figures</dc:title>
  <dc:creator>Juel Nelson</dc:creator>
  <cp:lastModifiedBy>Soomin Lee</cp:lastModifiedBy>
  <cp:revision>45</cp:revision>
  <dcterms:created xsi:type="dcterms:W3CDTF">2021-07-18T18:50:03Z</dcterms:created>
  <dcterms:modified xsi:type="dcterms:W3CDTF">2021-07-24T17:01:51Z</dcterms:modified>
</cp:coreProperties>
</file>