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7" r:id="rId3"/>
    <p:sldId id="256" r:id="rId4"/>
    <p:sldId id="269" r:id="rId5"/>
    <p:sldId id="258" r:id="rId6"/>
    <p:sldId id="265" r:id="rId7"/>
    <p:sldId id="263" r:id="rId8"/>
    <p:sldId id="268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4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9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1532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90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8343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7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19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6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9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6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7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7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4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2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356B-6A8B-4658-AD04-D817C78F09C0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98DFA6-7105-4488-A73B-8D010C9E0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8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92A1-A895-47F0-A3E8-37042742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Preparing a Balanced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58ECA-552F-40BD-9481-55C6EEC2F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Welcome</a:t>
            </a:r>
          </a:p>
          <a:p>
            <a:pPr marL="0" indent="0">
              <a:buNone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Prayer</a:t>
            </a:r>
          </a:p>
          <a:p>
            <a:pPr marL="0" indent="0">
              <a:buNone/>
            </a:pP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3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92A1-A895-47F0-A3E8-370427426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0423"/>
            <a:ext cx="8596668" cy="70449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58ECA-552F-40BD-9481-55C6EEC2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823" y="994913"/>
            <a:ext cx="10524226" cy="5572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 Two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Gather your church’s budget information and budget requests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a budget spreadsheet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a process for living within the budget.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Living into a balanced budget</a:t>
            </a:r>
          </a:p>
        </p:txBody>
      </p:sp>
    </p:spTree>
    <p:extLst>
      <p:ext uri="{BB962C8B-B14F-4D97-AF65-F5344CB8AC3E}">
        <p14:creationId xmlns:p14="http://schemas.microsoft.com/office/powerpoint/2010/main" val="63576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BF07-6FA2-4B92-9E00-C17F08F1D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979" y="3184052"/>
            <a:ext cx="9144000" cy="3549319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en-US" sz="49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Gather budget Information and Requests </a:t>
            </a:r>
            <a:br>
              <a:rPr lang="en-US" sz="4900" b="1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900" b="1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400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400" b="0" i="0" dirty="0">
                <a:solidFill>
                  <a:srgbClr val="34343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400" b="0" i="0" dirty="0">
                <a:solidFill>
                  <a:srgbClr val="34343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1B811E-B633-41FB-93AB-0EE9F18529FE}"/>
              </a:ext>
            </a:extLst>
          </p:cNvPr>
          <p:cNvSpPr txBox="1"/>
          <p:nvPr/>
        </p:nvSpPr>
        <p:spPr>
          <a:xfrm>
            <a:off x="1328056" y="1836057"/>
            <a:ext cx="863992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To project income and expenses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		You will need 2-3 previous year’s 				numbers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		Determine what expenses you will 			add back to the budget that you 				didn’t have during the pandemic.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380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BF07-6FA2-4B92-9E00-C17F08F1D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980" y="3232178"/>
            <a:ext cx="9144000" cy="3549319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en-US" sz="49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Gather budget Information and Requests </a:t>
            </a:r>
            <a:br>
              <a:rPr lang="en-US" sz="4900" b="1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900" b="1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400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dirty="0">
                <a:solidFill>
                  <a:srgbClr val="3434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400" b="0" i="0" dirty="0">
                <a:solidFill>
                  <a:srgbClr val="34343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400" b="0" i="0" dirty="0">
                <a:solidFill>
                  <a:srgbClr val="34343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1B811E-B633-41FB-93AB-0EE9F18529FE}"/>
              </a:ext>
            </a:extLst>
          </p:cNvPr>
          <p:cNvSpPr txBox="1"/>
          <p:nvPr/>
        </p:nvSpPr>
        <p:spPr>
          <a:xfrm>
            <a:off x="823980" y="1708657"/>
            <a:ext cx="863992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Expense line items are either set expenses or you need to request information from committees.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Inform them ahead of time the request is coming.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Give plenty of time for committees to work on requests.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6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BF07-6FA2-4B92-9E00-C17F08F1D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77" y="1585822"/>
            <a:ext cx="9144000" cy="3686355"/>
          </a:xfrm>
        </p:spPr>
        <p:txBody>
          <a:bodyPr>
            <a:noAutofit/>
          </a:bodyPr>
          <a:lstStyle/>
          <a:p>
            <a:pPr algn="l" fontAlgn="base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“This team is responsible for developing and carrying out plans to </a:t>
            </a:r>
            <a:r>
              <a:rPr lang="en-US" sz="4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raise enough income to support the budget that has been approved</a:t>
            </a: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b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6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2683E9-166F-473D-914A-EAFF80201E80}"/>
              </a:ext>
            </a:extLst>
          </p:cNvPr>
          <p:cNvSpPr txBox="1"/>
          <p:nvPr/>
        </p:nvSpPr>
        <p:spPr>
          <a:xfrm>
            <a:off x="1173191" y="586596"/>
            <a:ext cx="74187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Breakout Rooms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033E64-6C95-4123-AE37-7C6C941B7858}"/>
              </a:ext>
            </a:extLst>
          </p:cNvPr>
          <p:cNvSpPr txBox="1"/>
          <p:nvPr/>
        </p:nvSpPr>
        <p:spPr>
          <a:xfrm>
            <a:off x="1082325" y="1356037"/>
            <a:ext cx="723468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What are steps the finance committee can take to </a:t>
            </a:r>
            <a:r>
              <a:rPr lang="en-US" sz="4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raise enough income to support the budget that has been approved</a:t>
            </a: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 outside the box!!</a:t>
            </a:r>
            <a:b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Have a reporter who will share ideas in the full group.															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15 minutes</a:t>
            </a:r>
          </a:p>
        </p:txBody>
      </p:sp>
    </p:spTree>
    <p:extLst>
      <p:ext uri="{BB962C8B-B14F-4D97-AF65-F5344CB8AC3E}">
        <p14:creationId xmlns:p14="http://schemas.microsoft.com/office/powerpoint/2010/main" val="387485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526DB-A238-4689-9795-18A7C9F14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083" y="291966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Shared Ministries in Your Budget</a:t>
            </a:r>
            <a:b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Generation Ministries</a:t>
            </a:r>
          </a:p>
        </p:txBody>
      </p:sp>
    </p:spTree>
    <p:extLst>
      <p:ext uri="{BB962C8B-B14F-4D97-AF65-F5344CB8AC3E}">
        <p14:creationId xmlns:p14="http://schemas.microsoft.com/office/powerpoint/2010/main" val="149553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2683E9-166F-473D-914A-EAFF80201E80}"/>
              </a:ext>
            </a:extLst>
          </p:cNvPr>
          <p:cNvSpPr txBox="1"/>
          <p:nvPr/>
        </p:nvSpPr>
        <p:spPr>
          <a:xfrm>
            <a:off x="1173191" y="586596"/>
            <a:ext cx="74187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Breakout Rooms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033E64-6C95-4123-AE37-7C6C941B7858}"/>
              </a:ext>
            </a:extLst>
          </p:cNvPr>
          <p:cNvSpPr txBox="1"/>
          <p:nvPr/>
        </p:nvSpPr>
        <p:spPr>
          <a:xfrm>
            <a:off x="1265205" y="1524000"/>
            <a:ext cx="72346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Work together on what you think a reasonable time frame would be for the finance committee to go through all the steps to developing a balanced budget?</a:t>
            </a: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										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15 minutes</a:t>
            </a:r>
          </a:p>
        </p:txBody>
      </p:sp>
    </p:spTree>
    <p:extLst>
      <p:ext uri="{BB962C8B-B14F-4D97-AF65-F5344CB8AC3E}">
        <p14:creationId xmlns:p14="http://schemas.microsoft.com/office/powerpoint/2010/main" val="1561634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526DB-A238-4689-9795-18A7C9F14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083" y="291966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Living into a Balanced budget</a:t>
            </a:r>
          </a:p>
        </p:txBody>
      </p:sp>
    </p:spTree>
    <p:extLst>
      <p:ext uri="{BB962C8B-B14F-4D97-AF65-F5344CB8AC3E}">
        <p14:creationId xmlns:p14="http://schemas.microsoft.com/office/powerpoint/2010/main" val="26517355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1539</TotalTime>
  <Words>294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Preparing a Balanced Budget</vt:lpstr>
      <vt:lpstr>Course Goals</vt:lpstr>
      <vt:lpstr>Gather budget Information and Requests           </vt:lpstr>
      <vt:lpstr>Gather budget Information and Requests           </vt:lpstr>
      <vt:lpstr>“This team is responsible for developing and carrying out plans to raise enough income to support the budget that has been approved.” </vt:lpstr>
      <vt:lpstr>PowerPoint Presentation</vt:lpstr>
      <vt:lpstr>Include Shared Ministries in Your Budget  Next Generation Ministries</vt:lpstr>
      <vt:lpstr>PowerPoint Presentation</vt:lpstr>
      <vt:lpstr>Living into a Balanced 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a Balanced Budget</dc:title>
  <dc:creator>Jana Purkis Brash</dc:creator>
  <cp:lastModifiedBy>Jana Purkis Brash</cp:lastModifiedBy>
  <cp:revision>2</cp:revision>
  <dcterms:created xsi:type="dcterms:W3CDTF">2021-04-30T15:09:52Z</dcterms:created>
  <dcterms:modified xsi:type="dcterms:W3CDTF">2021-05-11T14:06:56Z</dcterms:modified>
</cp:coreProperties>
</file>