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57" r:id="rId4"/>
    <p:sldId id="263" r:id="rId5"/>
    <p:sldId id="319" r:id="rId6"/>
    <p:sldId id="323" r:id="rId7"/>
    <p:sldId id="331" r:id="rId8"/>
    <p:sldId id="333" r:id="rId9"/>
    <p:sldId id="335" r:id="rId10"/>
    <p:sldId id="336" r:id="rId11"/>
    <p:sldId id="334" r:id="rId12"/>
    <p:sldId id="340" r:id="rId13"/>
    <p:sldId id="338" r:id="rId14"/>
    <p:sldId id="339" r:id="rId15"/>
    <p:sldId id="341" r:id="rId16"/>
    <p:sldId id="342" r:id="rId17"/>
    <p:sldId id="332" r:id="rId18"/>
    <p:sldId id="324" r:id="rId19"/>
    <p:sldId id="325" r:id="rId20"/>
    <p:sldId id="328" r:id="rId21"/>
    <p:sldId id="327" r:id="rId22"/>
    <p:sldId id="343" r:id="rId23"/>
    <p:sldId id="344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611" autoAdjust="0"/>
  </p:normalViewPr>
  <p:slideViewPr>
    <p:cSldViewPr snapToGrid="0">
      <p:cViewPr varScale="1">
        <p:scale>
          <a:sx n="88" d="100"/>
          <a:sy n="88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57696-B855-48C8-8E54-44C5777E4D7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1C82D53-20BC-43BE-BE64-8F99C4842220}">
      <dgm:prSet/>
      <dgm:spPr/>
      <dgm:t>
        <a:bodyPr/>
        <a:lstStyle/>
        <a:p>
          <a:pPr>
            <a:defRPr cap="all"/>
          </a:pPr>
          <a:r>
            <a:rPr lang="en-US"/>
            <a:t>Evaluate</a:t>
          </a:r>
        </a:p>
      </dgm:t>
    </dgm:pt>
    <dgm:pt modelId="{A6658560-6E87-4B26-8651-4B181DEB11FF}" type="parTrans" cxnId="{6A65D960-73FC-4586-8DAC-1E40B0F1ADB0}">
      <dgm:prSet/>
      <dgm:spPr/>
      <dgm:t>
        <a:bodyPr/>
        <a:lstStyle/>
        <a:p>
          <a:endParaRPr lang="en-US"/>
        </a:p>
      </dgm:t>
    </dgm:pt>
    <dgm:pt modelId="{C9A75B8E-6C62-4979-9DD2-9CA22134D5AE}" type="sibTrans" cxnId="{6A65D960-73FC-4586-8DAC-1E40B0F1ADB0}">
      <dgm:prSet/>
      <dgm:spPr/>
      <dgm:t>
        <a:bodyPr/>
        <a:lstStyle/>
        <a:p>
          <a:endParaRPr lang="en-US"/>
        </a:p>
      </dgm:t>
    </dgm:pt>
    <dgm:pt modelId="{58F2A601-5342-46DE-8C81-26DAE24802D9}">
      <dgm:prSet/>
      <dgm:spPr/>
      <dgm:t>
        <a:bodyPr/>
        <a:lstStyle/>
        <a:p>
          <a:pPr>
            <a:defRPr cap="all"/>
          </a:pPr>
          <a:r>
            <a:rPr lang="en-US"/>
            <a:t>Benchmark/Learn</a:t>
          </a:r>
        </a:p>
      </dgm:t>
    </dgm:pt>
    <dgm:pt modelId="{6892A844-89DB-462F-87BD-6FA9CE0E40F1}" type="parTrans" cxnId="{C2B94E46-68DD-4CEA-ABC2-14589F50D657}">
      <dgm:prSet/>
      <dgm:spPr/>
      <dgm:t>
        <a:bodyPr/>
        <a:lstStyle/>
        <a:p>
          <a:endParaRPr lang="en-US"/>
        </a:p>
      </dgm:t>
    </dgm:pt>
    <dgm:pt modelId="{A2F5179B-8C61-42E3-8981-B5E335CBEB63}" type="sibTrans" cxnId="{C2B94E46-68DD-4CEA-ABC2-14589F50D657}">
      <dgm:prSet/>
      <dgm:spPr/>
      <dgm:t>
        <a:bodyPr/>
        <a:lstStyle/>
        <a:p>
          <a:endParaRPr lang="en-US"/>
        </a:p>
      </dgm:t>
    </dgm:pt>
    <dgm:pt modelId="{5AA2AD3B-689B-4A82-B976-4F30FB0F0112}">
      <dgm:prSet/>
      <dgm:spPr/>
      <dgm:t>
        <a:bodyPr/>
        <a:lstStyle/>
        <a:p>
          <a:pPr>
            <a:defRPr cap="all"/>
          </a:pPr>
          <a:r>
            <a:rPr lang="en-US"/>
            <a:t>Grow</a:t>
          </a:r>
        </a:p>
      </dgm:t>
    </dgm:pt>
    <dgm:pt modelId="{D3CAC9A2-D15D-4084-939D-161E7EEE94B3}" type="parTrans" cxnId="{42A44DF5-4705-4318-81D6-116B3930123A}">
      <dgm:prSet/>
      <dgm:spPr/>
      <dgm:t>
        <a:bodyPr/>
        <a:lstStyle/>
        <a:p>
          <a:endParaRPr lang="en-US"/>
        </a:p>
      </dgm:t>
    </dgm:pt>
    <dgm:pt modelId="{F9A98556-33C9-4349-A52D-BC7C0F3011E0}" type="sibTrans" cxnId="{42A44DF5-4705-4318-81D6-116B3930123A}">
      <dgm:prSet/>
      <dgm:spPr/>
      <dgm:t>
        <a:bodyPr/>
        <a:lstStyle/>
        <a:p>
          <a:endParaRPr lang="en-US"/>
        </a:p>
      </dgm:t>
    </dgm:pt>
    <dgm:pt modelId="{AE00BC6A-F203-494B-8DEE-76E2DB582395}" type="pres">
      <dgm:prSet presAssocID="{82F57696-B855-48C8-8E54-44C5777E4D76}" presName="root" presStyleCnt="0">
        <dgm:presLayoutVars>
          <dgm:dir/>
          <dgm:resizeHandles val="exact"/>
        </dgm:presLayoutVars>
      </dgm:prSet>
      <dgm:spPr/>
    </dgm:pt>
    <dgm:pt modelId="{56E51626-23FE-4B6C-A7E8-0EF945A1E474}" type="pres">
      <dgm:prSet presAssocID="{F1C82D53-20BC-43BE-BE64-8F99C4842220}" presName="compNode" presStyleCnt="0"/>
      <dgm:spPr/>
    </dgm:pt>
    <dgm:pt modelId="{9E047541-FB04-4BBB-AF65-4D4790CE3C55}" type="pres">
      <dgm:prSet presAssocID="{F1C82D53-20BC-43BE-BE64-8F99C4842220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901CBE6-9BD5-410F-AD34-7B3E34C4530A}" type="pres">
      <dgm:prSet presAssocID="{F1C82D53-20BC-43BE-BE64-8F99C484222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EB628E4-317A-4564-BAFD-CF4E6D225D5A}" type="pres">
      <dgm:prSet presAssocID="{F1C82D53-20BC-43BE-BE64-8F99C4842220}" presName="spaceRect" presStyleCnt="0"/>
      <dgm:spPr/>
    </dgm:pt>
    <dgm:pt modelId="{20160DD1-C681-46EB-BC5C-4F39325CDB75}" type="pres">
      <dgm:prSet presAssocID="{F1C82D53-20BC-43BE-BE64-8F99C4842220}" presName="textRect" presStyleLbl="revTx" presStyleIdx="0" presStyleCnt="3">
        <dgm:presLayoutVars>
          <dgm:chMax val="1"/>
          <dgm:chPref val="1"/>
        </dgm:presLayoutVars>
      </dgm:prSet>
      <dgm:spPr/>
    </dgm:pt>
    <dgm:pt modelId="{DBBDE410-0482-4763-87EE-FCDF433C2823}" type="pres">
      <dgm:prSet presAssocID="{C9A75B8E-6C62-4979-9DD2-9CA22134D5AE}" presName="sibTrans" presStyleCnt="0"/>
      <dgm:spPr/>
    </dgm:pt>
    <dgm:pt modelId="{4A6B0B46-BEE9-4850-BFEB-0C5D4D27DB36}" type="pres">
      <dgm:prSet presAssocID="{58F2A601-5342-46DE-8C81-26DAE24802D9}" presName="compNode" presStyleCnt="0"/>
      <dgm:spPr/>
    </dgm:pt>
    <dgm:pt modelId="{B7F6A0F1-4A09-4F90-8561-7A62A0BFEE5F}" type="pres">
      <dgm:prSet presAssocID="{58F2A601-5342-46DE-8C81-26DAE24802D9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A0C54CE-0E54-46FE-AB2C-0257D8219033}" type="pres">
      <dgm:prSet presAssocID="{58F2A601-5342-46DE-8C81-26DAE24802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mark"/>
        </a:ext>
      </dgm:extLst>
    </dgm:pt>
    <dgm:pt modelId="{9DE1FB9A-62E3-4D20-A2D9-D8ED1DF8EBEC}" type="pres">
      <dgm:prSet presAssocID="{58F2A601-5342-46DE-8C81-26DAE24802D9}" presName="spaceRect" presStyleCnt="0"/>
      <dgm:spPr/>
    </dgm:pt>
    <dgm:pt modelId="{AF5071B7-67E5-413A-822E-70B53E27EEB3}" type="pres">
      <dgm:prSet presAssocID="{58F2A601-5342-46DE-8C81-26DAE24802D9}" presName="textRect" presStyleLbl="revTx" presStyleIdx="1" presStyleCnt="3">
        <dgm:presLayoutVars>
          <dgm:chMax val="1"/>
          <dgm:chPref val="1"/>
        </dgm:presLayoutVars>
      </dgm:prSet>
      <dgm:spPr/>
    </dgm:pt>
    <dgm:pt modelId="{E2D1C154-6C84-4525-964D-8C4FCF75EBB7}" type="pres">
      <dgm:prSet presAssocID="{A2F5179B-8C61-42E3-8981-B5E335CBEB63}" presName="sibTrans" presStyleCnt="0"/>
      <dgm:spPr/>
    </dgm:pt>
    <dgm:pt modelId="{5C0BF78C-C8FE-4824-8942-467ECE3B7950}" type="pres">
      <dgm:prSet presAssocID="{5AA2AD3B-689B-4A82-B976-4F30FB0F0112}" presName="compNode" presStyleCnt="0"/>
      <dgm:spPr/>
    </dgm:pt>
    <dgm:pt modelId="{574BE4E7-EFA7-43B8-B170-7005D70C0F71}" type="pres">
      <dgm:prSet presAssocID="{5AA2AD3B-689B-4A82-B976-4F30FB0F011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6CE4564-1E3A-443C-A02A-4BA361D6E78F}" type="pres">
      <dgm:prSet presAssocID="{5AA2AD3B-689B-4A82-B976-4F30FB0F011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"/>
        </a:ext>
      </dgm:extLst>
    </dgm:pt>
    <dgm:pt modelId="{41237266-60A6-4809-8F1C-CAD644E4104F}" type="pres">
      <dgm:prSet presAssocID="{5AA2AD3B-689B-4A82-B976-4F30FB0F0112}" presName="spaceRect" presStyleCnt="0"/>
      <dgm:spPr/>
    </dgm:pt>
    <dgm:pt modelId="{4D9023C8-8A5A-4B84-9669-9306806FBF61}" type="pres">
      <dgm:prSet presAssocID="{5AA2AD3B-689B-4A82-B976-4F30FB0F011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69C2913-CF34-431F-9951-9F87D343FC1F}" type="presOf" srcId="{82F57696-B855-48C8-8E54-44C5777E4D76}" destId="{AE00BC6A-F203-494B-8DEE-76E2DB582395}" srcOrd="0" destOrd="0" presId="urn:microsoft.com/office/officeart/2018/5/layout/IconLeafLabelList"/>
    <dgm:cxn modelId="{6A65D960-73FC-4586-8DAC-1E40B0F1ADB0}" srcId="{82F57696-B855-48C8-8E54-44C5777E4D76}" destId="{F1C82D53-20BC-43BE-BE64-8F99C4842220}" srcOrd="0" destOrd="0" parTransId="{A6658560-6E87-4B26-8651-4B181DEB11FF}" sibTransId="{C9A75B8E-6C62-4979-9DD2-9CA22134D5AE}"/>
    <dgm:cxn modelId="{C2B94E46-68DD-4CEA-ABC2-14589F50D657}" srcId="{82F57696-B855-48C8-8E54-44C5777E4D76}" destId="{58F2A601-5342-46DE-8C81-26DAE24802D9}" srcOrd="1" destOrd="0" parTransId="{6892A844-89DB-462F-87BD-6FA9CE0E40F1}" sibTransId="{A2F5179B-8C61-42E3-8981-B5E335CBEB63}"/>
    <dgm:cxn modelId="{FDF2C0C8-8D7F-4040-AF99-B4941F73F36F}" type="presOf" srcId="{F1C82D53-20BC-43BE-BE64-8F99C4842220}" destId="{20160DD1-C681-46EB-BC5C-4F39325CDB75}" srcOrd="0" destOrd="0" presId="urn:microsoft.com/office/officeart/2018/5/layout/IconLeafLabelList"/>
    <dgm:cxn modelId="{817045D9-6571-432D-BA8E-0A2F1658DE46}" type="presOf" srcId="{5AA2AD3B-689B-4A82-B976-4F30FB0F0112}" destId="{4D9023C8-8A5A-4B84-9669-9306806FBF61}" srcOrd="0" destOrd="0" presId="urn:microsoft.com/office/officeart/2018/5/layout/IconLeafLabelList"/>
    <dgm:cxn modelId="{6FE075E2-DA54-4574-AEF3-A058ADC0CE18}" type="presOf" srcId="{58F2A601-5342-46DE-8C81-26DAE24802D9}" destId="{AF5071B7-67E5-413A-822E-70B53E27EEB3}" srcOrd="0" destOrd="0" presId="urn:microsoft.com/office/officeart/2018/5/layout/IconLeafLabelList"/>
    <dgm:cxn modelId="{42A44DF5-4705-4318-81D6-116B3930123A}" srcId="{82F57696-B855-48C8-8E54-44C5777E4D76}" destId="{5AA2AD3B-689B-4A82-B976-4F30FB0F0112}" srcOrd="2" destOrd="0" parTransId="{D3CAC9A2-D15D-4084-939D-161E7EEE94B3}" sibTransId="{F9A98556-33C9-4349-A52D-BC7C0F3011E0}"/>
    <dgm:cxn modelId="{53D97209-C877-4E93-A427-93020A99D405}" type="presParOf" srcId="{AE00BC6A-F203-494B-8DEE-76E2DB582395}" destId="{56E51626-23FE-4B6C-A7E8-0EF945A1E474}" srcOrd="0" destOrd="0" presId="urn:microsoft.com/office/officeart/2018/5/layout/IconLeafLabelList"/>
    <dgm:cxn modelId="{E90FBFA4-D1E4-4C9B-898E-067C922C6CB4}" type="presParOf" srcId="{56E51626-23FE-4B6C-A7E8-0EF945A1E474}" destId="{9E047541-FB04-4BBB-AF65-4D4790CE3C55}" srcOrd="0" destOrd="0" presId="urn:microsoft.com/office/officeart/2018/5/layout/IconLeafLabelList"/>
    <dgm:cxn modelId="{F556057F-D1B3-4BBC-950A-1A8ABB1DA77C}" type="presParOf" srcId="{56E51626-23FE-4B6C-A7E8-0EF945A1E474}" destId="{E901CBE6-9BD5-410F-AD34-7B3E34C4530A}" srcOrd="1" destOrd="0" presId="urn:microsoft.com/office/officeart/2018/5/layout/IconLeafLabelList"/>
    <dgm:cxn modelId="{C92A0F54-76AD-4B63-B071-F9E721F0AE02}" type="presParOf" srcId="{56E51626-23FE-4B6C-A7E8-0EF945A1E474}" destId="{2EB628E4-317A-4564-BAFD-CF4E6D225D5A}" srcOrd="2" destOrd="0" presId="urn:microsoft.com/office/officeart/2018/5/layout/IconLeafLabelList"/>
    <dgm:cxn modelId="{8A6EE0FD-F288-44A1-9A7A-F11F94AA2F93}" type="presParOf" srcId="{56E51626-23FE-4B6C-A7E8-0EF945A1E474}" destId="{20160DD1-C681-46EB-BC5C-4F39325CDB75}" srcOrd="3" destOrd="0" presId="urn:microsoft.com/office/officeart/2018/5/layout/IconLeafLabelList"/>
    <dgm:cxn modelId="{3A4CFFED-B329-49EF-9C64-3690E70F1C79}" type="presParOf" srcId="{AE00BC6A-F203-494B-8DEE-76E2DB582395}" destId="{DBBDE410-0482-4763-87EE-FCDF433C2823}" srcOrd="1" destOrd="0" presId="urn:microsoft.com/office/officeart/2018/5/layout/IconLeafLabelList"/>
    <dgm:cxn modelId="{BDB2AD3F-3F2B-46D2-98A0-F41753F94D26}" type="presParOf" srcId="{AE00BC6A-F203-494B-8DEE-76E2DB582395}" destId="{4A6B0B46-BEE9-4850-BFEB-0C5D4D27DB36}" srcOrd="2" destOrd="0" presId="urn:microsoft.com/office/officeart/2018/5/layout/IconLeafLabelList"/>
    <dgm:cxn modelId="{82A8C730-C111-4F92-B73B-3C529287B2C8}" type="presParOf" srcId="{4A6B0B46-BEE9-4850-BFEB-0C5D4D27DB36}" destId="{B7F6A0F1-4A09-4F90-8561-7A62A0BFEE5F}" srcOrd="0" destOrd="0" presId="urn:microsoft.com/office/officeart/2018/5/layout/IconLeafLabelList"/>
    <dgm:cxn modelId="{0CDE0CA9-0238-4936-B409-3D42B8DCED1D}" type="presParOf" srcId="{4A6B0B46-BEE9-4850-BFEB-0C5D4D27DB36}" destId="{3A0C54CE-0E54-46FE-AB2C-0257D8219033}" srcOrd="1" destOrd="0" presId="urn:microsoft.com/office/officeart/2018/5/layout/IconLeafLabelList"/>
    <dgm:cxn modelId="{47A9674D-263E-4708-A893-9588A7D9274D}" type="presParOf" srcId="{4A6B0B46-BEE9-4850-BFEB-0C5D4D27DB36}" destId="{9DE1FB9A-62E3-4D20-A2D9-D8ED1DF8EBEC}" srcOrd="2" destOrd="0" presId="urn:microsoft.com/office/officeart/2018/5/layout/IconLeafLabelList"/>
    <dgm:cxn modelId="{A76ED7A2-88E2-4419-BC8F-8630C2F312DD}" type="presParOf" srcId="{4A6B0B46-BEE9-4850-BFEB-0C5D4D27DB36}" destId="{AF5071B7-67E5-413A-822E-70B53E27EEB3}" srcOrd="3" destOrd="0" presId="urn:microsoft.com/office/officeart/2018/5/layout/IconLeafLabelList"/>
    <dgm:cxn modelId="{4224CFF4-D16E-4155-BD10-33CD94028F64}" type="presParOf" srcId="{AE00BC6A-F203-494B-8DEE-76E2DB582395}" destId="{E2D1C154-6C84-4525-964D-8C4FCF75EBB7}" srcOrd="3" destOrd="0" presId="urn:microsoft.com/office/officeart/2018/5/layout/IconLeafLabelList"/>
    <dgm:cxn modelId="{CB9EF73D-343D-4F22-B6C8-B8DE8C51840E}" type="presParOf" srcId="{AE00BC6A-F203-494B-8DEE-76E2DB582395}" destId="{5C0BF78C-C8FE-4824-8942-467ECE3B7950}" srcOrd="4" destOrd="0" presId="urn:microsoft.com/office/officeart/2018/5/layout/IconLeafLabelList"/>
    <dgm:cxn modelId="{451F2535-7593-4DA1-BD20-1948CD8D8316}" type="presParOf" srcId="{5C0BF78C-C8FE-4824-8942-467ECE3B7950}" destId="{574BE4E7-EFA7-43B8-B170-7005D70C0F71}" srcOrd="0" destOrd="0" presId="urn:microsoft.com/office/officeart/2018/5/layout/IconLeafLabelList"/>
    <dgm:cxn modelId="{3769CCF2-E8A7-49BA-B0B3-20CD502BE8E2}" type="presParOf" srcId="{5C0BF78C-C8FE-4824-8942-467ECE3B7950}" destId="{86CE4564-1E3A-443C-A02A-4BA361D6E78F}" srcOrd="1" destOrd="0" presId="urn:microsoft.com/office/officeart/2018/5/layout/IconLeafLabelList"/>
    <dgm:cxn modelId="{055FAC8E-609E-4D41-B679-317F3269D89F}" type="presParOf" srcId="{5C0BF78C-C8FE-4824-8942-467ECE3B7950}" destId="{41237266-60A6-4809-8F1C-CAD644E4104F}" srcOrd="2" destOrd="0" presId="urn:microsoft.com/office/officeart/2018/5/layout/IconLeafLabelList"/>
    <dgm:cxn modelId="{D3B94380-90EE-4517-85B3-F93B8E2B40D0}" type="presParOf" srcId="{5C0BF78C-C8FE-4824-8942-467ECE3B7950}" destId="{4D9023C8-8A5A-4B84-9669-9306806FBF6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2DDF8-BEA3-4C82-A43A-46880B98C19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638BF67-68D9-4AA1-92E3-B6C521FBCFF6}">
      <dgm:prSet/>
      <dgm:spPr/>
      <dgm:t>
        <a:bodyPr/>
        <a:lstStyle/>
        <a:p>
          <a:r>
            <a:rPr lang="en-US"/>
            <a:t>Fill out</a:t>
          </a:r>
        </a:p>
      </dgm:t>
    </dgm:pt>
    <dgm:pt modelId="{4510548A-09A1-4A4A-B043-52AE37CF7FF9}" type="parTrans" cxnId="{255F4AEE-69C6-47EE-B616-088AAC5C27DD}">
      <dgm:prSet/>
      <dgm:spPr/>
      <dgm:t>
        <a:bodyPr/>
        <a:lstStyle/>
        <a:p>
          <a:endParaRPr lang="en-US"/>
        </a:p>
      </dgm:t>
    </dgm:pt>
    <dgm:pt modelId="{03BB17DE-4E53-4A16-9D26-F54975F4CECC}" type="sibTrans" cxnId="{255F4AEE-69C6-47EE-B616-088AAC5C27DD}">
      <dgm:prSet/>
      <dgm:spPr/>
      <dgm:t>
        <a:bodyPr/>
        <a:lstStyle/>
        <a:p>
          <a:endParaRPr lang="en-US"/>
        </a:p>
      </dgm:t>
    </dgm:pt>
    <dgm:pt modelId="{938A684A-3430-4389-9333-B69A51EA7D15}">
      <dgm:prSet/>
      <dgm:spPr/>
      <dgm:t>
        <a:bodyPr/>
        <a:lstStyle/>
        <a:p>
          <a:r>
            <a:rPr lang="en-US"/>
            <a:t>Identify sponsor and audience</a:t>
          </a:r>
        </a:p>
      </dgm:t>
    </dgm:pt>
    <dgm:pt modelId="{6EE5E5AF-FD48-4C2B-AA31-05B0C402371D}" type="parTrans" cxnId="{6C3F4CE9-B3C0-4141-B0E7-AC2CA68A068E}">
      <dgm:prSet/>
      <dgm:spPr/>
      <dgm:t>
        <a:bodyPr/>
        <a:lstStyle/>
        <a:p>
          <a:endParaRPr lang="en-US"/>
        </a:p>
      </dgm:t>
    </dgm:pt>
    <dgm:pt modelId="{9D0FCC70-7A10-4FB6-8EFA-652C33B2B4A2}" type="sibTrans" cxnId="{6C3F4CE9-B3C0-4141-B0E7-AC2CA68A068E}">
      <dgm:prSet/>
      <dgm:spPr/>
      <dgm:t>
        <a:bodyPr/>
        <a:lstStyle/>
        <a:p>
          <a:endParaRPr lang="en-US"/>
        </a:p>
      </dgm:t>
    </dgm:pt>
    <dgm:pt modelId="{DE3C03DB-74E5-473F-B7C8-7174C7D4C6B1}">
      <dgm:prSet/>
      <dgm:spPr/>
      <dgm:t>
        <a:bodyPr/>
        <a:lstStyle/>
        <a:p>
          <a:r>
            <a:rPr lang="en-US"/>
            <a:t>Review with Sponsor and plan to present</a:t>
          </a:r>
        </a:p>
      </dgm:t>
    </dgm:pt>
    <dgm:pt modelId="{6E837FEF-1264-4796-AB3A-203E82633150}" type="parTrans" cxnId="{AF640E4B-D31C-422B-B123-4B9EEFAFAC45}">
      <dgm:prSet/>
      <dgm:spPr/>
      <dgm:t>
        <a:bodyPr/>
        <a:lstStyle/>
        <a:p>
          <a:endParaRPr lang="en-US"/>
        </a:p>
      </dgm:t>
    </dgm:pt>
    <dgm:pt modelId="{BE84886E-D0A8-4987-81A2-D218FB64081D}" type="sibTrans" cxnId="{AF640E4B-D31C-422B-B123-4B9EEFAFAC45}">
      <dgm:prSet/>
      <dgm:spPr/>
      <dgm:t>
        <a:bodyPr/>
        <a:lstStyle/>
        <a:p>
          <a:endParaRPr lang="en-US"/>
        </a:p>
      </dgm:t>
    </dgm:pt>
    <dgm:pt modelId="{8F03137D-0D6E-46B9-862D-D6E0CE890902}" type="pres">
      <dgm:prSet presAssocID="{6BF2DDF8-BEA3-4C82-A43A-46880B98C192}" presName="root" presStyleCnt="0">
        <dgm:presLayoutVars>
          <dgm:dir/>
          <dgm:resizeHandles val="exact"/>
        </dgm:presLayoutVars>
      </dgm:prSet>
      <dgm:spPr/>
    </dgm:pt>
    <dgm:pt modelId="{6DCB5C38-BC9A-4CE8-A606-520F0CF17377}" type="pres">
      <dgm:prSet presAssocID="{F638BF67-68D9-4AA1-92E3-B6C521FBCFF6}" presName="compNode" presStyleCnt="0"/>
      <dgm:spPr/>
    </dgm:pt>
    <dgm:pt modelId="{1EBF71B6-91A6-4311-B93D-A49375FB9C35}" type="pres">
      <dgm:prSet presAssocID="{F638BF67-68D9-4AA1-92E3-B6C521FBCFF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478539F-B3D4-413C-820C-1C6BB0248DEF}" type="pres">
      <dgm:prSet presAssocID="{F638BF67-68D9-4AA1-92E3-B6C521FBCFF6}" presName="spaceRect" presStyleCnt="0"/>
      <dgm:spPr/>
    </dgm:pt>
    <dgm:pt modelId="{A4D33898-FF11-425B-A1F8-0EA4B232862E}" type="pres">
      <dgm:prSet presAssocID="{F638BF67-68D9-4AA1-92E3-B6C521FBCFF6}" presName="textRect" presStyleLbl="revTx" presStyleIdx="0" presStyleCnt="3">
        <dgm:presLayoutVars>
          <dgm:chMax val="1"/>
          <dgm:chPref val="1"/>
        </dgm:presLayoutVars>
      </dgm:prSet>
      <dgm:spPr/>
    </dgm:pt>
    <dgm:pt modelId="{8CABCE80-FE2B-444C-B676-9A6972E4E1A0}" type="pres">
      <dgm:prSet presAssocID="{03BB17DE-4E53-4A16-9D26-F54975F4CECC}" presName="sibTrans" presStyleCnt="0"/>
      <dgm:spPr/>
    </dgm:pt>
    <dgm:pt modelId="{DC8EB77C-AF86-447A-AE53-55241B0E675D}" type="pres">
      <dgm:prSet presAssocID="{938A684A-3430-4389-9333-B69A51EA7D15}" presName="compNode" presStyleCnt="0"/>
      <dgm:spPr/>
    </dgm:pt>
    <dgm:pt modelId="{21B3D168-4EF1-4495-A9EA-B107F85D737B}" type="pres">
      <dgm:prSet presAssocID="{938A684A-3430-4389-9333-B69A51EA7D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20D45E0-9180-4524-876F-51E0C33489A9}" type="pres">
      <dgm:prSet presAssocID="{938A684A-3430-4389-9333-B69A51EA7D15}" presName="spaceRect" presStyleCnt="0"/>
      <dgm:spPr/>
    </dgm:pt>
    <dgm:pt modelId="{1A0997E9-CC21-4AB2-BFA8-63ACF500B114}" type="pres">
      <dgm:prSet presAssocID="{938A684A-3430-4389-9333-B69A51EA7D15}" presName="textRect" presStyleLbl="revTx" presStyleIdx="1" presStyleCnt="3">
        <dgm:presLayoutVars>
          <dgm:chMax val="1"/>
          <dgm:chPref val="1"/>
        </dgm:presLayoutVars>
      </dgm:prSet>
      <dgm:spPr/>
    </dgm:pt>
    <dgm:pt modelId="{E789E2F8-87ED-4345-A422-461FE36622F3}" type="pres">
      <dgm:prSet presAssocID="{9D0FCC70-7A10-4FB6-8EFA-652C33B2B4A2}" presName="sibTrans" presStyleCnt="0"/>
      <dgm:spPr/>
    </dgm:pt>
    <dgm:pt modelId="{63C107C3-7275-4478-8CD9-CEB84B073904}" type="pres">
      <dgm:prSet presAssocID="{DE3C03DB-74E5-473F-B7C8-7174C7D4C6B1}" presName="compNode" presStyleCnt="0"/>
      <dgm:spPr/>
    </dgm:pt>
    <dgm:pt modelId="{AD770BBE-8025-4FA6-A39E-B287E3DBB803}" type="pres">
      <dgm:prSet presAssocID="{DE3C03DB-74E5-473F-B7C8-7174C7D4C6B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10E7EF5-D126-4304-B551-1E843419F3E1}" type="pres">
      <dgm:prSet presAssocID="{DE3C03DB-74E5-473F-B7C8-7174C7D4C6B1}" presName="spaceRect" presStyleCnt="0"/>
      <dgm:spPr/>
    </dgm:pt>
    <dgm:pt modelId="{3A408C22-79E8-400D-9CFB-6BBAB6996698}" type="pres">
      <dgm:prSet presAssocID="{DE3C03DB-74E5-473F-B7C8-7174C7D4C6B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2459124-CA8E-4D22-B526-9DF39B11FEDD}" type="presOf" srcId="{6BF2DDF8-BEA3-4C82-A43A-46880B98C192}" destId="{8F03137D-0D6E-46B9-862D-D6E0CE890902}" srcOrd="0" destOrd="0" presId="urn:microsoft.com/office/officeart/2018/2/layout/IconLabelList"/>
    <dgm:cxn modelId="{AF640E4B-D31C-422B-B123-4B9EEFAFAC45}" srcId="{6BF2DDF8-BEA3-4C82-A43A-46880B98C192}" destId="{DE3C03DB-74E5-473F-B7C8-7174C7D4C6B1}" srcOrd="2" destOrd="0" parTransId="{6E837FEF-1264-4796-AB3A-203E82633150}" sibTransId="{BE84886E-D0A8-4987-81A2-D218FB64081D}"/>
    <dgm:cxn modelId="{BDA9937F-F464-49D1-A061-CFB2376E0637}" type="presOf" srcId="{938A684A-3430-4389-9333-B69A51EA7D15}" destId="{1A0997E9-CC21-4AB2-BFA8-63ACF500B114}" srcOrd="0" destOrd="0" presId="urn:microsoft.com/office/officeart/2018/2/layout/IconLabelList"/>
    <dgm:cxn modelId="{E5976186-5D1E-4F5A-9419-28654D749B70}" type="presOf" srcId="{F638BF67-68D9-4AA1-92E3-B6C521FBCFF6}" destId="{A4D33898-FF11-425B-A1F8-0EA4B232862E}" srcOrd="0" destOrd="0" presId="urn:microsoft.com/office/officeart/2018/2/layout/IconLabelList"/>
    <dgm:cxn modelId="{95D2FCC0-B3EC-4444-84DD-5C90BFF65456}" type="presOf" srcId="{DE3C03DB-74E5-473F-B7C8-7174C7D4C6B1}" destId="{3A408C22-79E8-400D-9CFB-6BBAB6996698}" srcOrd="0" destOrd="0" presId="urn:microsoft.com/office/officeart/2018/2/layout/IconLabelList"/>
    <dgm:cxn modelId="{6C3F4CE9-B3C0-4141-B0E7-AC2CA68A068E}" srcId="{6BF2DDF8-BEA3-4C82-A43A-46880B98C192}" destId="{938A684A-3430-4389-9333-B69A51EA7D15}" srcOrd="1" destOrd="0" parTransId="{6EE5E5AF-FD48-4C2B-AA31-05B0C402371D}" sibTransId="{9D0FCC70-7A10-4FB6-8EFA-652C33B2B4A2}"/>
    <dgm:cxn modelId="{255F4AEE-69C6-47EE-B616-088AAC5C27DD}" srcId="{6BF2DDF8-BEA3-4C82-A43A-46880B98C192}" destId="{F638BF67-68D9-4AA1-92E3-B6C521FBCFF6}" srcOrd="0" destOrd="0" parTransId="{4510548A-09A1-4A4A-B043-52AE37CF7FF9}" sibTransId="{03BB17DE-4E53-4A16-9D26-F54975F4CECC}"/>
    <dgm:cxn modelId="{AB4A9A7E-BA93-44D7-8958-F0F8C1234EA9}" type="presParOf" srcId="{8F03137D-0D6E-46B9-862D-D6E0CE890902}" destId="{6DCB5C38-BC9A-4CE8-A606-520F0CF17377}" srcOrd="0" destOrd="0" presId="urn:microsoft.com/office/officeart/2018/2/layout/IconLabelList"/>
    <dgm:cxn modelId="{02D7246D-D31F-4479-96DF-18C8E94424C7}" type="presParOf" srcId="{6DCB5C38-BC9A-4CE8-A606-520F0CF17377}" destId="{1EBF71B6-91A6-4311-B93D-A49375FB9C35}" srcOrd="0" destOrd="0" presId="urn:microsoft.com/office/officeart/2018/2/layout/IconLabelList"/>
    <dgm:cxn modelId="{D824053C-8A53-46C6-9BC9-57F52FAAA65A}" type="presParOf" srcId="{6DCB5C38-BC9A-4CE8-A606-520F0CF17377}" destId="{C478539F-B3D4-413C-820C-1C6BB0248DEF}" srcOrd="1" destOrd="0" presId="urn:microsoft.com/office/officeart/2018/2/layout/IconLabelList"/>
    <dgm:cxn modelId="{2570AC68-2F0D-4B2B-878D-270EE911D5AC}" type="presParOf" srcId="{6DCB5C38-BC9A-4CE8-A606-520F0CF17377}" destId="{A4D33898-FF11-425B-A1F8-0EA4B232862E}" srcOrd="2" destOrd="0" presId="urn:microsoft.com/office/officeart/2018/2/layout/IconLabelList"/>
    <dgm:cxn modelId="{E0FE292C-B8B8-402E-8940-0E5B7ED40D51}" type="presParOf" srcId="{8F03137D-0D6E-46B9-862D-D6E0CE890902}" destId="{8CABCE80-FE2B-444C-B676-9A6972E4E1A0}" srcOrd="1" destOrd="0" presId="urn:microsoft.com/office/officeart/2018/2/layout/IconLabelList"/>
    <dgm:cxn modelId="{094E0E6D-3B8D-46E5-8C80-2BBBBBC00694}" type="presParOf" srcId="{8F03137D-0D6E-46B9-862D-D6E0CE890902}" destId="{DC8EB77C-AF86-447A-AE53-55241B0E675D}" srcOrd="2" destOrd="0" presId="urn:microsoft.com/office/officeart/2018/2/layout/IconLabelList"/>
    <dgm:cxn modelId="{C624D0F3-9F30-47A8-9A15-EB4C0F25DE77}" type="presParOf" srcId="{DC8EB77C-AF86-447A-AE53-55241B0E675D}" destId="{21B3D168-4EF1-4495-A9EA-B107F85D737B}" srcOrd="0" destOrd="0" presId="urn:microsoft.com/office/officeart/2018/2/layout/IconLabelList"/>
    <dgm:cxn modelId="{8A888D6C-A0B2-43D7-A082-81E6B3EAE03C}" type="presParOf" srcId="{DC8EB77C-AF86-447A-AE53-55241B0E675D}" destId="{D20D45E0-9180-4524-876F-51E0C33489A9}" srcOrd="1" destOrd="0" presId="urn:microsoft.com/office/officeart/2018/2/layout/IconLabelList"/>
    <dgm:cxn modelId="{47E6BCED-730D-462C-9D8A-A8A13B8B911D}" type="presParOf" srcId="{DC8EB77C-AF86-447A-AE53-55241B0E675D}" destId="{1A0997E9-CC21-4AB2-BFA8-63ACF500B114}" srcOrd="2" destOrd="0" presId="urn:microsoft.com/office/officeart/2018/2/layout/IconLabelList"/>
    <dgm:cxn modelId="{C5C99D33-6DA2-44A0-9949-93858D0FA06E}" type="presParOf" srcId="{8F03137D-0D6E-46B9-862D-D6E0CE890902}" destId="{E789E2F8-87ED-4345-A422-461FE36622F3}" srcOrd="3" destOrd="0" presId="urn:microsoft.com/office/officeart/2018/2/layout/IconLabelList"/>
    <dgm:cxn modelId="{B9CE86ED-FB2D-4B10-9896-EBEF878B1169}" type="presParOf" srcId="{8F03137D-0D6E-46B9-862D-D6E0CE890902}" destId="{63C107C3-7275-4478-8CD9-CEB84B073904}" srcOrd="4" destOrd="0" presId="urn:microsoft.com/office/officeart/2018/2/layout/IconLabelList"/>
    <dgm:cxn modelId="{D617E482-B0D4-4176-AC33-95060CC146CA}" type="presParOf" srcId="{63C107C3-7275-4478-8CD9-CEB84B073904}" destId="{AD770BBE-8025-4FA6-A39E-B287E3DBB803}" srcOrd="0" destOrd="0" presId="urn:microsoft.com/office/officeart/2018/2/layout/IconLabelList"/>
    <dgm:cxn modelId="{05BF7CD2-052C-4546-9293-541247E310E8}" type="presParOf" srcId="{63C107C3-7275-4478-8CD9-CEB84B073904}" destId="{F10E7EF5-D126-4304-B551-1E843419F3E1}" srcOrd="1" destOrd="0" presId="urn:microsoft.com/office/officeart/2018/2/layout/IconLabelList"/>
    <dgm:cxn modelId="{95EFC0CE-ED2E-41C1-BEAB-AB930544F493}" type="presParOf" srcId="{63C107C3-7275-4478-8CD9-CEB84B073904}" destId="{3A408C22-79E8-400D-9CFB-6BBAB699669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9E939B-C878-4E15-9CCD-F337A090B63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23411CE-413B-457B-BFD4-053F7176E6AB}">
      <dgm:prSet/>
      <dgm:spPr/>
      <dgm:t>
        <a:bodyPr/>
        <a:lstStyle/>
        <a:p>
          <a:r>
            <a:rPr lang="en-US"/>
            <a:t>What is your challenge</a:t>
          </a:r>
        </a:p>
      </dgm:t>
    </dgm:pt>
    <dgm:pt modelId="{B8F33F1C-EF71-425B-A07D-763E38A37C44}" type="parTrans" cxnId="{CAF5A3D0-CA2A-4A48-B147-932BA87650F0}">
      <dgm:prSet/>
      <dgm:spPr/>
      <dgm:t>
        <a:bodyPr/>
        <a:lstStyle/>
        <a:p>
          <a:endParaRPr lang="en-US"/>
        </a:p>
      </dgm:t>
    </dgm:pt>
    <dgm:pt modelId="{B731387B-BB0E-44D5-AC01-09C515F17A69}" type="sibTrans" cxnId="{CAF5A3D0-CA2A-4A48-B147-932BA87650F0}">
      <dgm:prSet/>
      <dgm:spPr/>
      <dgm:t>
        <a:bodyPr/>
        <a:lstStyle/>
        <a:p>
          <a:endParaRPr lang="en-US"/>
        </a:p>
      </dgm:t>
    </dgm:pt>
    <dgm:pt modelId="{03027560-F088-430A-9F77-70500A508F2C}">
      <dgm:prSet/>
      <dgm:spPr/>
      <dgm:t>
        <a:bodyPr/>
        <a:lstStyle/>
        <a:p>
          <a:r>
            <a:rPr lang="en-US"/>
            <a:t>What do you need to overcome it?</a:t>
          </a:r>
        </a:p>
      </dgm:t>
    </dgm:pt>
    <dgm:pt modelId="{165FB59C-96A9-44B4-9FC1-24B6A680228E}" type="parTrans" cxnId="{EE957089-25E2-4B1A-9D65-39A163299CCB}">
      <dgm:prSet/>
      <dgm:spPr/>
      <dgm:t>
        <a:bodyPr/>
        <a:lstStyle/>
        <a:p>
          <a:endParaRPr lang="en-US"/>
        </a:p>
      </dgm:t>
    </dgm:pt>
    <dgm:pt modelId="{F1647AA3-364E-42EB-AFFA-6F739A957386}" type="sibTrans" cxnId="{EE957089-25E2-4B1A-9D65-39A163299CCB}">
      <dgm:prSet/>
      <dgm:spPr/>
      <dgm:t>
        <a:bodyPr/>
        <a:lstStyle/>
        <a:p>
          <a:endParaRPr lang="en-US"/>
        </a:p>
      </dgm:t>
    </dgm:pt>
    <dgm:pt modelId="{4C4462A7-44CF-48C1-B002-4E5A044E3848}" type="pres">
      <dgm:prSet presAssocID="{2A9E939B-C878-4E15-9CCD-F337A090B630}" presName="root" presStyleCnt="0">
        <dgm:presLayoutVars>
          <dgm:dir/>
          <dgm:resizeHandles val="exact"/>
        </dgm:presLayoutVars>
      </dgm:prSet>
      <dgm:spPr/>
    </dgm:pt>
    <dgm:pt modelId="{B433323B-C126-4C86-ACBA-DF764111F72F}" type="pres">
      <dgm:prSet presAssocID="{023411CE-413B-457B-BFD4-053F7176E6AB}" presName="compNode" presStyleCnt="0"/>
      <dgm:spPr/>
    </dgm:pt>
    <dgm:pt modelId="{DB105B14-E506-4C22-AEA6-CFF46452A245}" type="pres">
      <dgm:prSet presAssocID="{023411CE-413B-457B-BFD4-053F7176E6AB}" presName="bgRect" presStyleLbl="bgShp" presStyleIdx="0" presStyleCnt="2"/>
      <dgm:spPr/>
    </dgm:pt>
    <dgm:pt modelId="{8222ED2D-142A-48C0-AF92-43308EE53E34}" type="pres">
      <dgm:prSet presAssocID="{023411CE-413B-457B-BFD4-053F7176E6A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A044ECC-C308-45A5-91DD-826F3F5EF4E7}" type="pres">
      <dgm:prSet presAssocID="{023411CE-413B-457B-BFD4-053F7176E6AB}" presName="spaceRect" presStyleCnt="0"/>
      <dgm:spPr/>
    </dgm:pt>
    <dgm:pt modelId="{C4F683C8-4E13-4E1E-A831-C834B680E048}" type="pres">
      <dgm:prSet presAssocID="{023411CE-413B-457B-BFD4-053F7176E6AB}" presName="parTx" presStyleLbl="revTx" presStyleIdx="0" presStyleCnt="2">
        <dgm:presLayoutVars>
          <dgm:chMax val="0"/>
          <dgm:chPref val="0"/>
        </dgm:presLayoutVars>
      </dgm:prSet>
      <dgm:spPr/>
    </dgm:pt>
    <dgm:pt modelId="{D5D7EF3F-4874-41E5-9BFF-CC41163C7855}" type="pres">
      <dgm:prSet presAssocID="{B731387B-BB0E-44D5-AC01-09C515F17A69}" presName="sibTrans" presStyleCnt="0"/>
      <dgm:spPr/>
    </dgm:pt>
    <dgm:pt modelId="{8EC447B4-5AD1-4C62-BA22-E68B57182673}" type="pres">
      <dgm:prSet presAssocID="{03027560-F088-430A-9F77-70500A508F2C}" presName="compNode" presStyleCnt="0"/>
      <dgm:spPr/>
    </dgm:pt>
    <dgm:pt modelId="{D39074CE-431A-42F6-8478-A1BCE7C4499E}" type="pres">
      <dgm:prSet presAssocID="{03027560-F088-430A-9F77-70500A508F2C}" presName="bgRect" presStyleLbl="bgShp" presStyleIdx="1" presStyleCnt="2"/>
      <dgm:spPr/>
    </dgm:pt>
    <dgm:pt modelId="{01CDFFCE-2C64-4E25-99E6-4FECEE1234F1}" type="pres">
      <dgm:prSet presAssocID="{03027560-F088-430A-9F77-70500A508F2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7430A807-9F30-41D4-8E02-A037E8FC5FCD}" type="pres">
      <dgm:prSet presAssocID="{03027560-F088-430A-9F77-70500A508F2C}" presName="spaceRect" presStyleCnt="0"/>
      <dgm:spPr/>
    </dgm:pt>
    <dgm:pt modelId="{F596DFCF-0337-46DF-A392-1F6C58C423FD}" type="pres">
      <dgm:prSet presAssocID="{03027560-F088-430A-9F77-70500A508F2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ED46224-07AC-46EB-A6E4-6B39E4BB18CD}" type="presOf" srcId="{2A9E939B-C878-4E15-9CCD-F337A090B630}" destId="{4C4462A7-44CF-48C1-B002-4E5A044E3848}" srcOrd="0" destOrd="0" presId="urn:microsoft.com/office/officeart/2018/2/layout/IconVerticalSolidList"/>
    <dgm:cxn modelId="{EE957089-25E2-4B1A-9D65-39A163299CCB}" srcId="{2A9E939B-C878-4E15-9CCD-F337A090B630}" destId="{03027560-F088-430A-9F77-70500A508F2C}" srcOrd="1" destOrd="0" parTransId="{165FB59C-96A9-44B4-9FC1-24B6A680228E}" sibTransId="{F1647AA3-364E-42EB-AFFA-6F739A957386}"/>
    <dgm:cxn modelId="{38BBDA8A-75E6-4B0F-8996-D42E43338676}" type="presOf" srcId="{023411CE-413B-457B-BFD4-053F7176E6AB}" destId="{C4F683C8-4E13-4E1E-A831-C834B680E048}" srcOrd="0" destOrd="0" presId="urn:microsoft.com/office/officeart/2018/2/layout/IconVerticalSolidList"/>
    <dgm:cxn modelId="{CAF5A3D0-CA2A-4A48-B147-932BA87650F0}" srcId="{2A9E939B-C878-4E15-9CCD-F337A090B630}" destId="{023411CE-413B-457B-BFD4-053F7176E6AB}" srcOrd="0" destOrd="0" parTransId="{B8F33F1C-EF71-425B-A07D-763E38A37C44}" sibTransId="{B731387B-BB0E-44D5-AC01-09C515F17A69}"/>
    <dgm:cxn modelId="{4EB105F8-89DB-49C9-BD7F-DFD92C5535CF}" type="presOf" srcId="{03027560-F088-430A-9F77-70500A508F2C}" destId="{F596DFCF-0337-46DF-A392-1F6C58C423FD}" srcOrd="0" destOrd="0" presId="urn:microsoft.com/office/officeart/2018/2/layout/IconVerticalSolidList"/>
    <dgm:cxn modelId="{65A122E2-433B-413E-ABF4-DE17AB0014DE}" type="presParOf" srcId="{4C4462A7-44CF-48C1-B002-4E5A044E3848}" destId="{B433323B-C126-4C86-ACBA-DF764111F72F}" srcOrd="0" destOrd="0" presId="urn:microsoft.com/office/officeart/2018/2/layout/IconVerticalSolidList"/>
    <dgm:cxn modelId="{82EE6528-4F09-419B-8BCF-2026F705DD89}" type="presParOf" srcId="{B433323B-C126-4C86-ACBA-DF764111F72F}" destId="{DB105B14-E506-4C22-AEA6-CFF46452A245}" srcOrd="0" destOrd="0" presId="urn:microsoft.com/office/officeart/2018/2/layout/IconVerticalSolidList"/>
    <dgm:cxn modelId="{22A53121-551B-48DF-96A3-6CA004AC1168}" type="presParOf" srcId="{B433323B-C126-4C86-ACBA-DF764111F72F}" destId="{8222ED2D-142A-48C0-AF92-43308EE53E34}" srcOrd="1" destOrd="0" presId="urn:microsoft.com/office/officeart/2018/2/layout/IconVerticalSolidList"/>
    <dgm:cxn modelId="{F970C921-89AE-4F72-921F-A770D38FDE5B}" type="presParOf" srcId="{B433323B-C126-4C86-ACBA-DF764111F72F}" destId="{8A044ECC-C308-45A5-91DD-826F3F5EF4E7}" srcOrd="2" destOrd="0" presId="urn:microsoft.com/office/officeart/2018/2/layout/IconVerticalSolidList"/>
    <dgm:cxn modelId="{56A636E4-5F1F-4509-8B42-5BC7F699949F}" type="presParOf" srcId="{B433323B-C126-4C86-ACBA-DF764111F72F}" destId="{C4F683C8-4E13-4E1E-A831-C834B680E048}" srcOrd="3" destOrd="0" presId="urn:microsoft.com/office/officeart/2018/2/layout/IconVerticalSolidList"/>
    <dgm:cxn modelId="{47AB153B-6DEE-49AE-BA47-F3FF0633F71F}" type="presParOf" srcId="{4C4462A7-44CF-48C1-B002-4E5A044E3848}" destId="{D5D7EF3F-4874-41E5-9BFF-CC41163C7855}" srcOrd="1" destOrd="0" presId="urn:microsoft.com/office/officeart/2018/2/layout/IconVerticalSolidList"/>
    <dgm:cxn modelId="{247EF6D0-CB4B-4B20-ACB6-F76C27598FE9}" type="presParOf" srcId="{4C4462A7-44CF-48C1-B002-4E5A044E3848}" destId="{8EC447B4-5AD1-4C62-BA22-E68B57182673}" srcOrd="2" destOrd="0" presId="urn:microsoft.com/office/officeart/2018/2/layout/IconVerticalSolidList"/>
    <dgm:cxn modelId="{980DBBBA-5B6A-4B3A-AB3A-32E88FE70A92}" type="presParOf" srcId="{8EC447B4-5AD1-4C62-BA22-E68B57182673}" destId="{D39074CE-431A-42F6-8478-A1BCE7C4499E}" srcOrd="0" destOrd="0" presId="urn:microsoft.com/office/officeart/2018/2/layout/IconVerticalSolidList"/>
    <dgm:cxn modelId="{422081EB-668F-47EA-BBA0-59A023D43907}" type="presParOf" srcId="{8EC447B4-5AD1-4C62-BA22-E68B57182673}" destId="{01CDFFCE-2C64-4E25-99E6-4FECEE1234F1}" srcOrd="1" destOrd="0" presId="urn:microsoft.com/office/officeart/2018/2/layout/IconVerticalSolidList"/>
    <dgm:cxn modelId="{5EEB9B9E-8A6E-4ADC-9A5E-F8E97867A29D}" type="presParOf" srcId="{8EC447B4-5AD1-4C62-BA22-E68B57182673}" destId="{7430A807-9F30-41D4-8E02-A037E8FC5FCD}" srcOrd="2" destOrd="0" presId="urn:microsoft.com/office/officeart/2018/2/layout/IconVerticalSolidList"/>
    <dgm:cxn modelId="{7281EB72-E79C-4825-BE3E-7F2F195D3919}" type="presParOf" srcId="{8EC447B4-5AD1-4C62-BA22-E68B57182673}" destId="{F596DFCF-0337-46DF-A392-1F6C58C423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9E939B-C878-4E15-9CCD-F337A090B63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23411CE-413B-457B-BFD4-053F7176E6AB}">
      <dgm:prSet/>
      <dgm:spPr/>
      <dgm:t>
        <a:bodyPr/>
        <a:lstStyle/>
        <a:p>
          <a:r>
            <a:rPr lang="en-US" dirty="0"/>
            <a:t>Review YOUR Plan</a:t>
          </a:r>
        </a:p>
      </dgm:t>
    </dgm:pt>
    <dgm:pt modelId="{B8F33F1C-EF71-425B-A07D-763E38A37C44}" type="parTrans" cxnId="{CAF5A3D0-CA2A-4A48-B147-932BA87650F0}">
      <dgm:prSet/>
      <dgm:spPr/>
      <dgm:t>
        <a:bodyPr/>
        <a:lstStyle/>
        <a:p>
          <a:endParaRPr lang="en-US"/>
        </a:p>
      </dgm:t>
    </dgm:pt>
    <dgm:pt modelId="{B731387B-BB0E-44D5-AC01-09C515F17A69}" type="sibTrans" cxnId="{CAF5A3D0-CA2A-4A48-B147-932BA87650F0}">
      <dgm:prSet/>
      <dgm:spPr/>
      <dgm:t>
        <a:bodyPr/>
        <a:lstStyle/>
        <a:p>
          <a:endParaRPr lang="en-US"/>
        </a:p>
      </dgm:t>
    </dgm:pt>
    <dgm:pt modelId="{03027560-F088-430A-9F77-70500A508F2C}">
      <dgm:prSet/>
      <dgm:spPr/>
      <dgm:t>
        <a:bodyPr/>
        <a:lstStyle/>
        <a:p>
          <a:r>
            <a:rPr lang="en-US" dirty="0"/>
            <a:t>Where do you need more help or resources?</a:t>
          </a:r>
        </a:p>
      </dgm:t>
    </dgm:pt>
    <dgm:pt modelId="{165FB59C-96A9-44B4-9FC1-24B6A680228E}" type="parTrans" cxnId="{EE957089-25E2-4B1A-9D65-39A163299CCB}">
      <dgm:prSet/>
      <dgm:spPr/>
      <dgm:t>
        <a:bodyPr/>
        <a:lstStyle/>
        <a:p>
          <a:endParaRPr lang="en-US"/>
        </a:p>
      </dgm:t>
    </dgm:pt>
    <dgm:pt modelId="{F1647AA3-364E-42EB-AFFA-6F739A957386}" type="sibTrans" cxnId="{EE957089-25E2-4B1A-9D65-39A163299CCB}">
      <dgm:prSet/>
      <dgm:spPr/>
      <dgm:t>
        <a:bodyPr/>
        <a:lstStyle/>
        <a:p>
          <a:endParaRPr lang="en-US"/>
        </a:p>
      </dgm:t>
    </dgm:pt>
    <dgm:pt modelId="{4C4462A7-44CF-48C1-B002-4E5A044E3848}" type="pres">
      <dgm:prSet presAssocID="{2A9E939B-C878-4E15-9CCD-F337A090B630}" presName="root" presStyleCnt="0">
        <dgm:presLayoutVars>
          <dgm:dir/>
          <dgm:resizeHandles val="exact"/>
        </dgm:presLayoutVars>
      </dgm:prSet>
      <dgm:spPr/>
    </dgm:pt>
    <dgm:pt modelId="{B433323B-C126-4C86-ACBA-DF764111F72F}" type="pres">
      <dgm:prSet presAssocID="{023411CE-413B-457B-BFD4-053F7176E6AB}" presName="compNode" presStyleCnt="0"/>
      <dgm:spPr/>
    </dgm:pt>
    <dgm:pt modelId="{DB105B14-E506-4C22-AEA6-CFF46452A245}" type="pres">
      <dgm:prSet presAssocID="{023411CE-413B-457B-BFD4-053F7176E6AB}" presName="bgRect" presStyleLbl="bgShp" presStyleIdx="0" presStyleCnt="2"/>
      <dgm:spPr/>
    </dgm:pt>
    <dgm:pt modelId="{8222ED2D-142A-48C0-AF92-43308EE53E34}" type="pres">
      <dgm:prSet presAssocID="{023411CE-413B-457B-BFD4-053F7176E6A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A044ECC-C308-45A5-91DD-826F3F5EF4E7}" type="pres">
      <dgm:prSet presAssocID="{023411CE-413B-457B-BFD4-053F7176E6AB}" presName="spaceRect" presStyleCnt="0"/>
      <dgm:spPr/>
    </dgm:pt>
    <dgm:pt modelId="{C4F683C8-4E13-4E1E-A831-C834B680E048}" type="pres">
      <dgm:prSet presAssocID="{023411CE-413B-457B-BFD4-053F7176E6AB}" presName="parTx" presStyleLbl="revTx" presStyleIdx="0" presStyleCnt="2">
        <dgm:presLayoutVars>
          <dgm:chMax val="0"/>
          <dgm:chPref val="0"/>
        </dgm:presLayoutVars>
      </dgm:prSet>
      <dgm:spPr/>
    </dgm:pt>
    <dgm:pt modelId="{D5D7EF3F-4874-41E5-9BFF-CC41163C7855}" type="pres">
      <dgm:prSet presAssocID="{B731387B-BB0E-44D5-AC01-09C515F17A69}" presName="sibTrans" presStyleCnt="0"/>
      <dgm:spPr/>
    </dgm:pt>
    <dgm:pt modelId="{8EC447B4-5AD1-4C62-BA22-E68B57182673}" type="pres">
      <dgm:prSet presAssocID="{03027560-F088-430A-9F77-70500A508F2C}" presName="compNode" presStyleCnt="0"/>
      <dgm:spPr/>
    </dgm:pt>
    <dgm:pt modelId="{D39074CE-431A-42F6-8478-A1BCE7C4499E}" type="pres">
      <dgm:prSet presAssocID="{03027560-F088-430A-9F77-70500A508F2C}" presName="bgRect" presStyleLbl="bgShp" presStyleIdx="1" presStyleCnt="2"/>
      <dgm:spPr/>
    </dgm:pt>
    <dgm:pt modelId="{01CDFFCE-2C64-4E25-99E6-4FECEE1234F1}" type="pres">
      <dgm:prSet presAssocID="{03027560-F088-430A-9F77-70500A508F2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7430A807-9F30-41D4-8E02-A037E8FC5FCD}" type="pres">
      <dgm:prSet presAssocID="{03027560-F088-430A-9F77-70500A508F2C}" presName="spaceRect" presStyleCnt="0"/>
      <dgm:spPr/>
    </dgm:pt>
    <dgm:pt modelId="{F596DFCF-0337-46DF-A392-1F6C58C423FD}" type="pres">
      <dgm:prSet presAssocID="{03027560-F088-430A-9F77-70500A508F2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ED46224-07AC-46EB-A6E4-6B39E4BB18CD}" type="presOf" srcId="{2A9E939B-C878-4E15-9CCD-F337A090B630}" destId="{4C4462A7-44CF-48C1-B002-4E5A044E3848}" srcOrd="0" destOrd="0" presId="urn:microsoft.com/office/officeart/2018/2/layout/IconVerticalSolidList"/>
    <dgm:cxn modelId="{EE957089-25E2-4B1A-9D65-39A163299CCB}" srcId="{2A9E939B-C878-4E15-9CCD-F337A090B630}" destId="{03027560-F088-430A-9F77-70500A508F2C}" srcOrd="1" destOrd="0" parTransId="{165FB59C-96A9-44B4-9FC1-24B6A680228E}" sibTransId="{F1647AA3-364E-42EB-AFFA-6F739A957386}"/>
    <dgm:cxn modelId="{38BBDA8A-75E6-4B0F-8996-D42E43338676}" type="presOf" srcId="{023411CE-413B-457B-BFD4-053F7176E6AB}" destId="{C4F683C8-4E13-4E1E-A831-C834B680E048}" srcOrd="0" destOrd="0" presId="urn:microsoft.com/office/officeart/2018/2/layout/IconVerticalSolidList"/>
    <dgm:cxn modelId="{CAF5A3D0-CA2A-4A48-B147-932BA87650F0}" srcId="{2A9E939B-C878-4E15-9CCD-F337A090B630}" destId="{023411CE-413B-457B-BFD4-053F7176E6AB}" srcOrd="0" destOrd="0" parTransId="{B8F33F1C-EF71-425B-A07D-763E38A37C44}" sibTransId="{B731387B-BB0E-44D5-AC01-09C515F17A69}"/>
    <dgm:cxn modelId="{4EB105F8-89DB-49C9-BD7F-DFD92C5535CF}" type="presOf" srcId="{03027560-F088-430A-9F77-70500A508F2C}" destId="{F596DFCF-0337-46DF-A392-1F6C58C423FD}" srcOrd="0" destOrd="0" presId="urn:microsoft.com/office/officeart/2018/2/layout/IconVerticalSolidList"/>
    <dgm:cxn modelId="{65A122E2-433B-413E-ABF4-DE17AB0014DE}" type="presParOf" srcId="{4C4462A7-44CF-48C1-B002-4E5A044E3848}" destId="{B433323B-C126-4C86-ACBA-DF764111F72F}" srcOrd="0" destOrd="0" presId="urn:microsoft.com/office/officeart/2018/2/layout/IconVerticalSolidList"/>
    <dgm:cxn modelId="{82EE6528-4F09-419B-8BCF-2026F705DD89}" type="presParOf" srcId="{B433323B-C126-4C86-ACBA-DF764111F72F}" destId="{DB105B14-E506-4C22-AEA6-CFF46452A245}" srcOrd="0" destOrd="0" presId="urn:microsoft.com/office/officeart/2018/2/layout/IconVerticalSolidList"/>
    <dgm:cxn modelId="{22A53121-551B-48DF-96A3-6CA004AC1168}" type="presParOf" srcId="{B433323B-C126-4C86-ACBA-DF764111F72F}" destId="{8222ED2D-142A-48C0-AF92-43308EE53E34}" srcOrd="1" destOrd="0" presId="urn:microsoft.com/office/officeart/2018/2/layout/IconVerticalSolidList"/>
    <dgm:cxn modelId="{F970C921-89AE-4F72-921F-A770D38FDE5B}" type="presParOf" srcId="{B433323B-C126-4C86-ACBA-DF764111F72F}" destId="{8A044ECC-C308-45A5-91DD-826F3F5EF4E7}" srcOrd="2" destOrd="0" presId="urn:microsoft.com/office/officeart/2018/2/layout/IconVerticalSolidList"/>
    <dgm:cxn modelId="{56A636E4-5F1F-4509-8B42-5BC7F699949F}" type="presParOf" srcId="{B433323B-C126-4C86-ACBA-DF764111F72F}" destId="{C4F683C8-4E13-4E1E-A831-C834B680E048}" srcOrd="3" destOrd="0" presId="urn:microsoft.com/office/officeart/2018/2/layout/IconVerticalSolidList"/>
    <dgm:cxn modelId="{47AB153B-6DEE-49AE-BA47-F3FF0633F71F}" type="presParOf" srcId="{4C4462A7-44CF-48C1-B002-4E5A044E3848}" destId="{D5D7EF3F-4874-41E5-9BFF-CC41163C7855}" srcOrd="1" destOrd="0" presId="urn:microsoft.com/office/officeart/2018/2/layout/IconVerticalSolidList"/>
    <dgm:cxn modelId="{247EF6D0-CB4B-4B20-ACB6-F76C27598FE9}" type="presParOf" srcId="{4C4462A7-44CF-48C1-B002-4E5A044E3848}" destId="{8EC447B4-5AD1-4C62-BA22-E68B57182673}" srcOrd="2" destOrd="0" presId="urn:microsoft.com/office/officeart/2018/2/layout/IconVerticalSolidList"/>
    <dgm:cxn modelId="{980DBBBA-5B6A-4B3A-AB3A-32E88FE70A92}" type="presParOf" srcId="{8EC447B4-5AD1-4C62-BA22-E68B57182673}" destId="{D39074CE-431A-42F6-8478-A1BCE7C4499E}" srcOrd="0" destOrd="0" presId="urn:microsoft.com/office/officeart/2018/2/layout/IconVerticalSolidList"/>
    <dgm:cxn modelId="{422081EB-668F-47EA-BBA0-59A023D43907}" type="presParOf" srcId="{8EC447B4-5AD1-4C62-BA22-E68B57182673}" destId="{01CDFFCE-2C64-4E25-99E6-4FECEE1234F1}" srcOrd="1" destOrd="0" presId="urn:microsoft.com/office/officeart/2018/2/layout/IconVerticalSolidList"/>
    <dgm:cxn modelId="{5EEB9B9E-8A6E-4ADC-9A5E-F8E97867A29D}" type="presParOf" srcId="{8EC447B4-5AD1-4C62-BA22-E68B57182673}" destId="{7430A807-9F30-41D4-8E02-A037E8FC5FCD}" srcOrd="2" destOrd="0" presId="urn:microsoft.com/office/officeart/2018/2/layout/IconVerticalSolidList"/>
    <dgm:cxn modelId="{7281EB72-E79C-4825-BE3E-7F2F195D3919}" type="presParOf" srcId="{8EC447B4-5AD1-4C62-BA22-E68B57182673}" destId="{F596DFCF-0337-46DF-A392-1F6C58C423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47541-FB04-4BBB-AF65-4D4790CE3C55}">
      <dsp:nvSpPr>
        <dsp:cNvPr id="0" name=""/>
        <dsp:cNvSpPr/>
      </dsp:nvSpPr>
      <dsp:spPr>
        <a:xfrm>
          <a:off x="671616" y="81503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1CBE6-9BD5-410F-AD34-7B3E34C4530A}">
      <dsp:nvSpPr>
        <dsp:cNvPr id="0" name=""/>
        <dsp:cNvSpPr/>
      </dsp:nvSpPr>
      <dsp:spPr>
        <a:xfrm>
          <a:off x="1095741" y="505628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60DD1-C681-46EB-BC5C-4F39325CDB75}">
      <dsp:nvSpPr>
        <dsp:cNvPr id="0" name=""/>
        <dsp:cNvSpPr/>
      </dsp:nvSpPr>
      <dsp:spPr>
        <a:xfrm>
          <a:off x="35428" y="2691504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/>
            <a:t>Evaluate</a:t>
          </a:r>
        </a:p>
      </dsp:txBody>
      <dsp:txXfrm>
        <a:off x="35428" y="2691504"/>
        <a:ext cx="3262500" cy="720000"/>
      </dsp:txXfrm>
    </dsp:sp>
    <dsp:sp modelId="{B7F6A0F1-4A09-4F90-8561-7A62A0BFEE5F}">
      <dsp:nvSpPr>
        <dsp:cNvPr id="0" name=""/>
        <dsp:cNvSpPr/>
      </dsp:nvSpPr>
      <dsp:spPr>
        <a:xfrm>
          <a:off x="4505053" y="81503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C54CE-0E54-46FE-AB2C-0257D8219033}">
      <dsp:nvSpPr>
        <dsp:cNvPr id="0" name=""/>
        <dsp:cNvSpPr/>
      </dsp:nvSpPr>
      <dsp:spPr>
        <a:xfrm>
          <a:off x="4929178" y="505628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071B7-67E5-413A-822E-70B53E27EEB3}">
      <dsp:nvSpPr>
        <dsp:cNvPr id="0" name=""/>
        <dsp:cNvSpPr/>
      </dsp:nvSpPr>
      <dsp:spPr>
        <a:xfrm>
          <a:off x="3868866" y="2691504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/>
            <a:t>Benchmark/Learn</a:t>
          </a:r>
        </a:p>
      </dsp:txBody>
      <dsp:txXfrm>
        <a:off x="3868866" y="2691504"/>
        <a:ext cx="3262500" cy="720000"/>
      </dsp:txXfrm>
    </dsp:sp>
    <dsp:sp modelId="{574BE4E7-EFA7-43B8-B170-7005D70C0F71}">
      <dsp:nvSpPr>
        <dsp:cNvPr id="0" name=""/>
        <dsp:cNvSpPr/>
      </dsp:nvSpPr>
      <dsp:spPr>
        <a:xfrm>
          <a:off x="8338491" y="81503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E4564-1E3A-443C-A02A-4BA361D6E78F}">
      <dsp:nvSpPr>
        <dsp:cNvPr id="0" name=""/>
        <dsp:cNvSpPr/>
      </dsp:nvSpPr>
      <dsp:spPr>
        <a:xfrm>
          <a:off x="8762616" y="505628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023C8-8A5A-4B84-9669-9306806FBF61}">
      <dsp:nvSpPr>
        <dsp:cNvPr id="0" name=""/>
        <dsp:cNvSpPr/>
      </dsp:nvSpPr>
      <dsp:spPr>
        <a:xfrm>
          <a:off x="7702303" y="2691504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/>
            <a:t>Grow</a:t>
          </a:r>
        </a:p>
      </dsp:txBody>
      <dsp:txXfrm>
        <a:off x="7702303" y="2691504"/>
        <a:ext cx="326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F71B6-91A6-4311-B93D-A49375FB9C35}">
      <dsp:nvSpPr>
        <dsp:cNvPr id="0" name=""/>
        <dsp:cNvSpPr/>
      </dsp:nvSpPr>
      <dsp:spPr>
        <a:xfrm>
          <a:off x="1082105" y="878242"/>
          <a:ext cx="1485526" cy="14855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33898-FF11-425B-A1F8-0EA4B232862E}">
      <dsp:nvSpPr>
        <dsp:cNvPr id="0" name=""/>
        <dsp:cNvSpPr/>
      </dsp:nvSpPr>
      <dsp:spPr>
        <a:xfrm>
          <a:off x="174284" y="2753095"/>
          <a:ext cx="33011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Fill out</a:t>
          </a:r>
        </a:p>
      </dsp:txBody>
      <dsp:txXfrm>
        <a:off x="174284" y="2753095"/>
        <a:ext cx="3301169" cy="720000"/>
      </dsp:txXfrm>
    </dsp:sp>
    <dsp:sp modelId="{21B3D168-4EF1-4495-A9EA-B107F85D737B}">
      <dsp:nvSpPr>
        <dsp:cNvPr id="0" name=""/>
        <dsp:cNvSpPr/>
      </dsp:nvSpPr>
      <dsp:spPr>
        <a:xfrm>
          <a:off x="4960980" y="878242"/>
          <a:ext cx="1485526" cy="14855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997E9-CC21-4AB2-BFA8-63ACF500B114}">
      <dsp:nvSpPr>
        <dsp:cNvPr id="0" name=""/>
        <dsp:cNvSpPr/>
      </dsp:nvSpPr>
      <dsp:spPr>
        <a:xfrm>
          <a:off x="4053158" y="2753095"/>
          <a:ext cx="33011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 sponsor and audience</a:t>
          </a:r>
        </a:p>
      </dsp:txBody>
      <dsp:txXfrm>
        <a:off x="4053158" y="2753095"/>
        <a:ext cx="3301169" cy="720000"/>
      </dsp:txXfrm>
    </dsp:sp>
    <dsp:sp modelId="{AD770BBE-8025-4FA6-A39E-B287E3DBB803}">
      <dsp:nvSpPr>
        <dsp:cNvPr id="0" name=""/>
        <dsp:cNvSpPr/>
      </dsp:nvSpPr>
      <dsp:spPr>
        <a:xfrm>
          <a:off x="8839854" y="878242"/>
          <a:ext cx="1485526" cy="14855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08C22-79E8-400D-9CFB-6BBAB6996698}">
      <dsp:nvSpPr>
        <dsp:cNvPr id="0" name=""/>
        <dsp:cNvSpPr/>
      </dsp:nvSpPr>
      <dsp:spPr>
        <a:xfrm>
          <a:off x="7932033" y="2753095"/>
          <a:ext cx="33011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Review with Sponsor and plan to present</a:t>
          </a:r>
        </a:p>
      </dsp:txBody>
      <dsp:txXfrm>
        <a:off x="7932033" y="2753095"/>
        <a:ext cx="3301169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05B14-E506-4C22-AEA6-CFF46452A245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2ED2D-142A-48C0-AF92-43308EE53E34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683C8-4E13-4E1E-A831-C834B680E048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is your challenge</a:t>
          </a:r>
        </a:p>
      </dsp:txBody>
      <dsp:txXfrm>
        <a:off x="2039300" y="956381"/>
        <a:ext cx="4474303" cy="1765627"/>
      </dsp:txXfrm>
    </dsp:sp>
    <dsp:sp modelId="{D39074CE-431A-42F6-8478-A1BCE7C4499E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DFFCE-2C64-4E25-99E6-4FECEE1234F1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6DFCF-0337-46DF-A392-1F6C58C423FD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do you need to overcome it?</a:t>
          </a:r>
        </a:p>
      </dsp:txBody>
      <dsp:txXfrm>
        <a:off x="2039300" y="3163416"/>
        <a:ext cx="4474303" cy="1765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05B14-E506-4C22-AEA6-CFF46452A245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2ED2D-142A-48C0-AF92-43308EE53E34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683C8-4E13-4E1E-A831-C834B680E048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Review YOUR Plan</a:t>
          </a:r>
        </a:p>
      </dsp:txBody>
      <dsp:txXfrm>
        <a:off x="2039300" y="956381"/>
        <a:ext cx="4474303" cy="1765627"/>
      </dsp:txXfrm>
    </dsp:sp>
    <dsp:sp modelId="{D39074CE-431A-42F6-8478-A1BCE7C4499E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DFFCE-2C64-4E25-99E6-4FECEE1234F1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6DFCF-0337-46DF-A392-1F6C58C423FD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Where do you need more help or resources?</a:t>
          </a:r>
        </a:p>
      </dsp:txBody>
      <dsp:txXfrm>
        <a:off x="2039300" y="3163416"/>
        <a:ext cx="4474303" cy="176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A0813-AD4D-4081-8A34-2C456477F26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B0CC6-5690-4185-8360-B814FB5F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3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37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is to get from you to the end user</a:t>
            </a:r>
          </a:p>
          <a:p>
            <a:r>
              <a:rPr lang="en-US" dirty="0"/>
              <a:t>Send to one our multiple destinations, </a:t>
            </a:r>
            <a:r>
              <a:rPr lang="en-US" dirty="0" err="1"/>
              <a:t>youtube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02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Cameras</a:t>
            </a:r>
          </a:p>
          <a:p>
            <a:r>
              <a:rPr lang="en-US" dirty="0"/>
              <a:t>App/Remote</a:t>
            </a:r>
          </a:p>
          <a:p>
            <a:r>
              <a:rPr lang="en-US" dirty="0"/>
              <a:t>Con: Need staff</a:t>
            </a:r>
          </a:p>
          <a:p>
            <a:r>
              <a:rPr lang="en-US" dirty="0"/>
              <a:t>Cables</a:t>
            </a:r>
          </a:p>
          <a:p>
            <a:r>
              <a:rPr lang="en-US" dirty="0"/>
              <a:t>https://www.blackmagicdesign.com/products/atemmini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15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is to get from you to the end user</a:t>
            </a:r>
          </a:p>
          <a:p>
            <a:r>
              <a:rPr lang="en-US" dirty="0"/>
              <a:t>Send to one our multiple destinations, </a:t>
            </a:r>
            <a:r>
              <a:rPr lang="en-US" dirty="0" err="1"/>
              <a:t>youtube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19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Monthly fees</a:t>
            </a:r>
          </a:p>
          <a:p>
            <a:endParaRPr lang="en-US" dirty="0"/>
          </a:p>
          <a:p>
            <a:r>
              <a:rPr lang="en-US" dirty="0"/>
              <a:t>Medium might be “harder” more cables, but it’s </a:t>
            </a:r>
            <a:r>
              <a:rPr lang="en-US" dirty="0" err="1"/>
              <a:t>cheeper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78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can’t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8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resources for more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30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99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73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Prayer</a:t>
            </a:r>
          </a:p>
          <a:p>
            <a:r>
              <a:rPr lang="en-US" dirty="0"/>
              <a:t>Jess Campbell?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6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Seed of wheat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3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Today:</a:t>
            </a:r>
          </a:p>
          <a:p>
            <a:r>
              <a:rPr lang="en-US" dirty="0"/>
              <a:t>Look at plan</a:t>
            </a:r>
          </a:p>
          <a:p>
            <a:r>
              <a:rPr lang="en-US" dirty="0"/>
              <a:t>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Streaming Models</a:t>
            </a:r>
          </a:p>
          <a:p>
            <a:r>
              <a:rPr lang="en-US" dirty="0"/>
              <a:t>Top 10</a:t>
            </a:r>
          </a:p>
          <a:p>
            <a:r>
              <a:rPr lang="en-US" dirty="0"/>
              <a:t>Planning!</a:t>
            </a:r>
          </a:p>
          <a:p>
            <a:r>
              <a:rPr lang="en-US" dirty="0"/>
              <a:t>Your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19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technology bring people to church?</a:t>
            </a:r>
          </a:p>
          <a:p>
            <a:r>
              <a:rPr lang="en-US" dirty="0"/>
              <a:t>Does it retain?</a:t>
            </a:r>
          </a:p>
          <a:p>
            <a:r>
              <a:rPr lang="en-US" dirty="0"/>
              <a:t>What methods?</a:t>
            </a:r>
          </a:p>
          <a:p>
            <a:r>
              <a:rPr lang="en-US" dirty="0"/>
              <a:t>Why?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2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85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plans at the end of class, after we go through streaming and top 10</a:t>
            </a:r>
          </a:p>
          <a:p>
            <a:r>
              <a:rPr lang="en-US" dirty="0"/>
              <a:t>Template is in the Google 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74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can’t think of a way to overcome it, maybe that’s not your challenge…</a:t>
            </a:r>
          </a:p>
          <a:p>
            <a:r>
              <a:rPr lang="en-US" dirty="0"/>
              <a:t>Staffing,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26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is to get from you to the end user</a:t>
            </a:r>
          </a:p>
          <a:p>
            <a:r>
              <a:rPr lang="en-US" dirty="0"/>
              <a:t>Send to one our multiple destinations, </a:t>
            </a:r>
            <a:r>
              <a:rPr lang="en-US" dirty="0" err="1"/>
              <a:t>youtube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50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app on your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1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1E22-609E-426A-A2E9-909421C83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BF0-A164-4BB6-8EA6-35BD9A646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29047-D726-4B9A-A519-6D75E96A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F1F3-6C23-40EB-946D-B79F7EC0C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21015-20ED-4C0A-9C24-E75C6764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5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711D-A6A1-4F0A-867E-63F1644D0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14140-19B4-4849-8731-FFA1EC988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02741-7B90-4723-83C3-F221FE35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26ACE-4D10-4E17-A5FD-33B2DCCA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D0397-B7D2-495F-840B-989B49CA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4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13A906-7321-4EDD-992C-03A43370E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40EEE-2482-4293-8AD0-EE67CF785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5023D-061E-4AB7-9E10-02916745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69027-2202-4B99-AD3C-D4101BCD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3AEC7-627B-48E6-AFF7-5E412D96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9B34-B710-4460-9740-BD5FDE97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03E84-1E19-417F-B77B-704CE0731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7CCA3-B1CB-45B5-BF99-E131F15B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67D9-21B3-4645-A900-69A5D676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78F17-1627-40DC-933E-D6CBF7DA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01D2-D4AF-4C45-A556-484F516B9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6C3BF-0EAB-4E2E-A98C-B28C4764F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1EA7F-8C76-46B5-B723-3232B39D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7A4D9-F19F-4610-93CA-0CA82BCA5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BF1D6-91B2-4B8C-B496-71130D2C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3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27F7-CEBB-488C-ABD6-999831CE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D372E-FEB8-4C89-BB0E-40A8F7A4D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F313B-D67D-4C4F-AFCF-8984A5CFF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EDAD9-4E17-4E96-8440-18FFC2A94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411F4-4000-45A2-9D26-5C18F063F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B68A0-C49A-4CA0-9C35-5EE02FD0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8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2405-60E8-4ED4-BBA5-0B0FFA4D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D2660-EA46-4B0D-9816-539C23D1E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6C100-06E4-4794-8DE7-C09BC256E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F2AAE5-BFEF-4584-9E2C-832EDFA31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73D6E-4BBA-4706-A350-A7B594D64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5935F-AAC8-467C-A510-9A97D20D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96EB2-8D7A-4C78-ABE6-76944441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6C86C-DB4B-4BAE-B496-963387B0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1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3C71-3AA2-4EA6-97E5-D491A5CA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324CC-DA63-46FA-AC6E-A3789CB2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EAA203-343F-417C-8F8E-74C96D14A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5CB6A-BA80-42D7-9D80-64EF2397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03DD4-69EC-42D8-9731-1FB22C91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658CD-4E9F-4D07-A642-BD1FAAB0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CE7F1-1E04-467C-A59D-5AD5C19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3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287A-DCA1-4C53-BCCC-9C1D1A60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B8FB-BFC4-4B63-A051-7CB9032D2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073B1-4485-4A64-B1A0-52BD3861F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EBE04-DAEC-4362-BF76-CB91397F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AE626-77B3-4F06-8C59-3E36288D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3C995-D5D6-496F-9930-05E505D0E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6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CFEA-24D8-4BBC-836C-44B6E3A9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9A8A2E-85FA-470B-ACED-917071AA0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1265B-772C-4631-B55A-447EE2B0F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135D0-25D9-4812-BC67-18305EBC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D4D28-E202-4BA4-8CD0-5C49224D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1F020-F638-428E-861C-E171AD58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8E0492-3295-4403-BE6A-998A757F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EFBB0-38D5-49F2-9BDA-B06DC690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15297-2692-49E8-8F0E-5FFA7E450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8E6E9-02C9-48B8-8E2F-B159D436236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756F0-26D7-480E-A57A-942790245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9133E-703E-463A-9635-0923D12BC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8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3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19" Type="http://schemas.openxmlformats.org/officeDocument/2006/relationships/image" Target="../media/image35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ACA71-6F6F-4A0B-B211-7F21C4396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Making Worship Work: Behind the Scenes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FE52C-6196-45D5-B00B-32C029D75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en-US" sz="1800" dirty="0"/>
              <a:t>GNJ Laity Leadership Academy 2020</a:t>
            </a:r>
          </a:p>
          <a:p>
            <a:r>
              <a:rPr lang="en-US" sz="1800" dirty="0"/>
              <a:t>Session 2</a:t>
            </a:r>
          </a:p>
        </p:txBody>
      </p:sp>
    </p:spTree>
    <p:extLst>
      <p:ext uri="{BB962C8B-B14F-4D97-AF65-F5344CB8AC3E}">
        <p14:creationId xmlns:p14="http://schemas.microsoft.com/office/powerpoint/2010/main" val="2619802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D12D-4423-484B-B014-52A353B6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</a:t>
            </a:r>
          </a:p>
        </p:txBody>
      </p:sp>
      <p:pic>
        <p:nvPicPr>
          <p:cNvPr id="5" name="Graphic 4" descr="Video camera">
            <a:extLst>
              <a:ext uri="{FF2B5EF4-FFF2-40B4-BE49-F238E27FC236}">
                <a16:creationId xmlns:a16="http://schemas.microsoft.com/office/drawing/2014/main" id="{3FF817FA-F2D3-4801-A8CC-0A4A51843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124005"/>
            <a:ext cx="914400" cy="914400"/>
          </a:xfrm>
          <a:prstGeom prst="rect">
            <a:avLst/>
          </a:prstGeom>
        </p:spPr>
      </p:pic>
      <p:pic>
        <p:nvPicPr>
          <p:cNvPr id="17" name="Graphic 16" descr="Syncing cloud">
            <a:extLst>
              <a:ext uri="{FF2B5EF4-FFF2-40B4-BE49-F238E27FC236}">
                <a16:creationId xmlns:a16="http://schemas.microsoft.com/office/drawing/2014/main" id="{61D36B2A-A92A-4EFB-BCED-71043FE00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3829" y="2227974"/>
            <a:ext cx="914400" cy="914400"/>
          </a:xfrm>
          <a:prstGeom prst="rect">
            <a:avLst/>
          </a:prstGeom>
        </p:spPr>
      </p:pic>
      <p:pic>
        <p:nvPicPr>
          <p:cNvPr id="19" name="Graphic 18" descr="Laptop">
            <a:extLst>
              <a:ext uri="{FF2B5EF4-FFF2-40B4-BE49-F238E27FC236}">
                <a16:creationId xmlns:a16="http://schemas.microsoft.com/office/drawing/2014/main" id="{7D5AE71A-16DE-4219-B601-DA846B023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2729" y="2227974"/>
            <a:ext cx="914400" cy="914400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2B84EA00-F111-4EB5-A0B2-ABBAD9F1FF8F}"/>
              </a:ext>
            </a:extLst>
          </p:cNvPr>
          <p:cNvSpPr/>
          <p:nvPr/>
        </p:nvSpPr>
        <p:spPr>
          <a:xfrm>
            <a:off x="4272643" y="2456574"/>
            <a:ext cx="5660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53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D1FE7-C88B-4B3B-9508-BEB68D8C5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Easy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49290-D099-438B-A5CE-0595C7360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Phone + Kit ($219)</a:t>
            </a:r>
          </a:p>
          <a:p>
            <a:r>
              <a:rPr lang="en-US" sz="2000" dirty="0"/>
              <a:t>App</a:t>
            </a:r>
          </a:p>
          <a:p>
            <a:r>
              <a:rPr lang="en-US" sz="2000" dirty="0"/>
              <a:t>Sign in</a:t>
            </a:r>
          </a:p>
          <a:p>
            <a:r>
              <a:rPr lang="en-US" sz="2000" dirty="0"/>
              <a:t>Stream!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FF91C-83A0-4F22-97DF-FCA4AE755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47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8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D1FE7-C88B-4B3B-9508-BEB68D8C5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Easy +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49290-D099-438B-A5CE-0595C7360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Web Cam (or other camera)</a:t>
            </a:r>
          </a:p>
          <a:p>
            <a:r>
              <a:rPr lang="en-US" sz="2000" dirty="0"/>
              <a:t>Restream</a:t>
            </a:r>
          </a:p>
          <a:p>
            <a:r>
              <a:rPr lang="en-US" sz="2000" dirty="0"/>
              <a:t>Play Video From the app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21F150-0541-413C-ADA3-4BE93A128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319" y="4031659"/>
            <a:ext cx="8490857" cy="236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1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D12D-4423-484B-B014-52A353B6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</a:t>
            </a:r>
          </a:p>
        </p:txBody>
      </p:sp>
      <p:pic>
        <p:nvPicPr>
          <p:cNvPr id="5" name="Graphic 4" descr="Video camera">
            <a:extLst>
              <a:ext uri="{FF2B5EF4-FFF2-40B4-BE49-F238E27FC236}">
                <a16:creationId xmlns:a16="http://schemas.microsoft.com/office/drawing/2014/main" id="{3FF817FA-F2D3-4801-A8CC-0A4A51843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124005"/>
            <a:ext cx="914400" cy="914400"/>
          </a:xfrm>
          <a:prstGeom prst="rect">
            <a:avLst/>
          </a:prstGeom>
        </p:spPr>
      </p:pic>
      <p:pic>
        <p:nvPicPr>
          <p:cNvPr id="7" name="Graphic 6" descr="Camera">
            <a:extLst>
              <a:ext uri="{FF2B5EF4-FFF2-40B4-BE49-F238E27FC236}">
                <a16:creationId xmlns:a16="http://schemas.microsoft.com/office/drawing/2014/main" id="{AC491E0E-AE79-4C0F-A56D-B486B0F8C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3121801"/>
            <a:ext cx="914400" cy="914400"/>
          </a:xfrm>
          <a:prstGeom prst="rect">
            <a:avLst/>
          </a:prstGeom>
        </p:spPr>
      </p:pic>
      <p:pic>
        <p:nvPicPr>
          <p:cNvPr id="9" name="Graphic 8" descr="Smart Phone">
            <a:extLst>
              <a:ext uri="{FF2B5EF4-FFF2-40B4-BE49-F238E27FC236}">
                <a16:creationId xmlns:a16="http://schemas.microsoft.com/office/drawing/2014/main" id="{373976FF-781A-4694-8121-ED1B16EA9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" y="4255115"/>
            <a:ext cx="914400" cy="914400"/>
          </a:xfrm>
          <a:prstGeom prst="rect">
            <a:avLst/>
          </a:prstGeom>
        </p:spPr>
      </p:pic>
      <p:pic>
        <p:nvPicPr>
          <p:cNvPr id="11" name="Graphic 10" descr="Film strip">
            <a:extLst>
              <a:ext uri="{FF2B5EF4-FFF2-40B4-BE49-F238E27FC236}">
                <a16:creationId xmlns:a16="http://schemas.microsoft.com/office/drawing/2014/main" id="{E7892703-73CA-46B6-AF98-A2AF355555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312229"/>
            <a:ext cx="914400" cy="914400"/>
          </a:xfrm>
          <a:prstGeom prst="rect">
            <a:avLst/>
          </a:prstGeom>
        </p:spPr>
      </p:pic>
      <p:pic>
        <p:nvPicPr>
          <p:cNvPr id="13" name="Graphic 12" descr="Internet">
            <a:extLst>
              <a:ext uri="{FF2B5EF4-FFF2-40B4-BE49-F238E27FC236}">
                <a16:creationId xmlns:a16="http://schemas.microsoft.com/office/drawing/2014/main" id="{9DE69D26-488E-4239-86EF-A3DDBEE1D7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8200" y="5312229"/>
            <a:ext cx="914400" cy="914400"/>
          </a:xfrm>
          <a:prstGeom prst="rect">
            <a:avLst/>
          </a:prstGeom>
        </p:spPr>
      </p:pic>
      <p:pic>
        <p:nvPicPr>
          <p:cNvPr id="17" name="Graphic 16" descr="Syncing cloud">
            <a:extLst>
              <a:ext uri="{FF2B5EF4-FFF2-40B4-BE49-F238E27FC236}">
                <a16:creationId xmlns:a16="http://schemas.microsoft.com/office/drawing/2014/main" id="{61D36B2A-A92A-4EFB-BCED-71043FE007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79772" y="3339516"/>
            <a:ext cx="914400" cy="914400"/>
          </a:xfrm>
          <a:prstGeom prst="rect">
            <a:avLst/>
          </a:prstGeom>
        </p:spPr>
      </p:pic>
      <p:pic>
        <p:nvPicPr>
          <p:cNvPr id="19" name="Graphic 18" descr="Laptop">
            <a:extLst>
              <a:ext uri="{FF2B5EF4-FFF2-40B4-BE49-F238E27FC236}">
                <a16:creationId xmlns:a16="http://schemas.microsoft.com/office/drawing/2014/main" id="{7D5AE71A-16DE-4219-B601-DA846B0238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90314" y="3340715"/>
            <a:ext cx="914400" cy="914400"/>
          </a:xfrm>
          <a:prstGeom prst="rect">
            <a:avLst/>
          </a:prstGeom>
        </p:spPr>
      </p:pic>
      <p:pic>
        <p:nvPicPr>
          <p:cNvPr id="21" name="Graphic 20" descr="Monitor">
            <a:extLst>
              <a:ext uri="{FF2B5EF4-FFF2-40B4-BE49-F238E27FC236}">
                <a16:creationId xmlns:a16="http://schemas.microsoft.com/office/drawing/2014/main" id="{348D1670-14ED-41C5-9FAF-A046DC57BD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38700" y="3339516"/>
            <a:ext cx="914400" cy="914400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2D3B66D-276E-4307-8F84-D06B49DA94D8}"/>
              </a:ext>
            </a:extLst>
          </p:cNvPr>
          <p:cNvSpPr/>
          <p:nvPr/>
        </p:nvSpPr>
        <p:spPr>
          <a:xfrm>
            <a:off x="2405743" y="3527617"/>
            <a:ext cx="5660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B84EA00-F111-4EB5-A0B2-ABBAD9F1FF8F}"/>
              </a:ext>
            </a:extLst>
          </p:cNvPr>
          <p:cNvSpPr/>
          <p:nvPr/>
        </p:nvSpPr>
        <p:spPr>
          <a:xfrm>
            <a:off x="3956957" y="3527617"/>
            <a:ext cx="5660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9B2B6E3-8577-4D0F-B91D-4D2EE57CA99F}"/>
              </a:ext>
            </a:extLst>
          </p:cNvPr>
          <p:cNvSpPr/>
          <p:nvPr/>
        </p:nvSpPr>
        <p:spPr>
          <a:xfrm>
            <a:off x="6052457" y="3527617"/>
            <a:ext cx="5660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FF11E57-A878-4A1F-9DE3-4E480F376ED5}"/>
              </a:ext>
            </a:extLst>
          </p:cNvPr>
          <p:cNvSpPr/>
          <p:nvPr/>
        </p:nvSpPr>
        <p:spPr>
          <a:xfrm>
            <a:off x="8358868" y="3527617"/>
            <a:ext cx="5660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 descr="Film strip">
            <a:extLst>
              <a:ext uri="{FF2B5EF4-FFF2-40B4-BE49-F238E27FC236}">
                <a16:creationId xmlns:a16="http://schemas.microsoft.com/office/drawing/2014/main" id="{84FE8743-D30A-4E3F-9812-D8AA0B6950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8700" y="4908258"/>
            <a:ext cx="914400" cy="914400"/>
          </a:xfrm>
          <a:prstGeom prst="rect">
            <a:avLst/>
          </a:prstGeom>
        </p:spPr>
      </p:pic>
      <p:sp>
        <p:nvSpPr>
          <p:cNvPr id="32" name="Arrow: Right 31">
            <a:extLst>
              <a:ext uri="{FF2B5EF4-FFF2-40B4-BE49-F238E27FC236}">
                <a16:creationId xmlns:a16="http://schemas.microsoft.com/office/drawing/2014/main" id="{03A1DC75-4335-4D76-8210-339A18407A65}"/>
              </a:ext>
            </a:extLst>
          </p:cNvPr>
          <p:cNvSpPr/>
          <p:nvPr/>
        </p:nvSpPr>
        <p:spPr>
          <a:xfrm rot="16200000">
            <a:off x="5012871" y="4253916"/>
            <a:ext cx="5660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09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D1FE7-C88B-4B3B-9508-BEB68D8C5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Medium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49290-D099-438B-A5CE-0595C7360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Any camera, laptop, player, </a:t>
            </a:r>
            <a:r>
              <a:rPr lang="en-US" sz="2000" dirty="0" err="1"/>
              <a:t>etc</a:t>
            </a:r>
            <a:endParaRPr lang="en-US" sz="2000" dirty="0"/>
          </a:p>
          <a:p>
            <a:r>
              <a:rPr lang="en-US" sz="2000" dirty="0"/>
              <a:t>ATEM Mini ($259)</a:t>
            </a:r>
          </a:p>
          <a:p>
            <a:r>
              <a:rPr lang="en-US" sz="2000" dirty="0"/>
              <a:t>Laptop</a:t>
            </a:r>
          </a:p>
          <a:p>
            <a:r>
              <a:rPr lang="en-US" sz="2000" dirty="0"/>
              <a:t>Log into Facebook/</a:t>
            </a:r>
            <a:r>
              <a:rPr lang="en-US" sz="2000" dirty="0" err="1"/>
              <a:t>Youtube</a:t>
            </a:r>
            <a:r>
              <a:rPr lang="en-US" sz="2000" dirty="0"/>
              <a:t> or</a:t>
            </a:r>
          </a:p>
          <a:p>
            <a:pPr lvl="1"/>
            <a:r>
              <a:rPr lang="en-US" sz="1600" dirty="0"/>
              <a:t>Restream ($19-$99/month)-optional</a:t>
            </a:r>
            <a:endParaRPr lang="en-US" sz="2000" dirty="0"/>
          </a:p>
          <a:p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ATEM Mini Pro ($595) stream directly over network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TEM Mini | Blackmagic Design">
            <a:extLst>
              <a:ext uri="{FF2B5EF4-FFF2-40B4-BE49-F238E27FC236}">
                <a16:creationId xmlns:a16="http://schemas.microsoft.com/office/drawing/2014/main" id="{C4BE72D7-C033-48A4-AEFF-5B58389B3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5" y="3364444"/>
            <a:ext cx="6219662" cy="29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61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D12D-4423-484B-B014-52A353B6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</a:t>
            </a:r>
          </a:p>
        </p:txBody>
      </p:sp>
      <p:pic>
        <p:nvPicPr>
          <p:cNvPr id="5" name="Graphic 4" descr="Video camera">
            <a:extLst>
              <a:ext uri="{FF2B5EF4-FFF2-40B4-BE49-F238E27FC236}">
                <a16:creationId xmlns:a16="http://schemas.microsoft.com/office/drawing/2014/main" id="{3FF817FA-F2D3-4801-A8CC-0A4A51843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124005"/>
            <a:ext cx="914400" cy="914400"/>
          </a:xfrm>
          <a:prstGeom prst="rect">
            <a:avLst/>
          </a:prstGeom>
        </p:spPr>
      </p:pic>
      <p:pic>
        <p:nvPicPr>
          <p:cNvPr id="7" name="Graphic 6" descr="Camera">
            <a:extLst>
              <a:ext uri="{FF2B5EF4-FFF2-40B4-BE49-F238E27FC236}">
                <a16:creationId xmlns:a16="http://schemas.microsoft.com/office/drawing/2014/main" id="{AC491E0E-AE79-4C0F-A56D-B486B0F8C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3121801"/>
            <a:ext cx="914400" cy="914400"/>
          </a:xfrm>
          <a:prstGeom prst="rect">
            <a:avLst/>
          </a:prstGeom>
        </p:spPr>
      </p:pic>
      <p:pic>
        <p:nvPicPr>
          <p:cNvPr id="9" name="Graphic 8" descr="Smart Phone">
            <a:extLst>
              <a:ext uri="{FF2B5EF4-FFF2-40B4-BE49-F238E27FC236}">
                <a16:creationId xmlns:a16="http://schemas.microsoft.com/office/drawing/2014/main" id="{373976FF-781A-4694-8121-ED1B16EA9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" y="4255115"/>
            <a:ext cx="914400" cy="914400"/>
          </a:xfrm>
          <a:prstGeom prst="rect">
            <a:avLst/>
          </a:prstGeom>
        </p:spPr>
      </p:pic>
      <p:pic>
        <p:nvPicPr>
          <p:cNvPr id="11" name="Graphic 10" descr="Film strip">
            <a:extLst>
              <a:ext uri="{FF2B5EF4-FFF2-40B4-BE49-F238E27FC236}">
                <a16:creationId xmlns:a16="http://schemas.microsoft.com/office/drawing/2014/main" id="{E7892703-73CA-46B6-AF98-A2AF355555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312229"/>
            <a:ext cx="914400" cy="914400"/>
          </a:xfrm>
          <a:prstGeom prst="rect">
            <a:avLst/>
          </a:prstGeom>
        </p:spPr>
      </p:pic>
      <p:pic>
        <p:nvPicPr>
          <p:cNvPr id="13" name="Graphic 12" descr="Internet">
            <a:extLst>
              <a:ext uri="{FF2B5EF4-FFF2-40B4-BE49-F238E27FC236}">
                <a16:creationId xmlns:a16="http://schemas.microsoft.com/office/drawing/2014/main" id="{9DE69D26-488E-4239-86EF-A3DDBEE1D7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8200" y="5312229"/>
            <a:ext cx="914400" cy="914400"/>
          </a:xfrm>
          <a:prstGeom prst="rect">
            <a:avLst/>
          </a:prstGeom>
        </p:spPr>
      </p:pic>
      <p:pic>
        <p:nvPicPr>
          <p:cNvPr id="15" name="Graphic 14" descr="Blender">
            <a:extLst>
              <a:ext uri="{FF2B5EF4-FFF2-40B4-BE49-F238E27FC236}">
                <a16:creationId xmlns:a16="http://schemas.microsoft.com/office/drawing/2014/main" id="{7EBA66C5-B1CF-4472-B8C0-C0B082CEA9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97880" y="2841817"/>
            <a:ext cx="914400" cy="914400"/>
          </a:xfrm>
          <a:prstGeom prst="rect">
            <a:avLst/>
          </a:prstGeom>
        </p:spPr>
      </p:pic>
      <p:pic>
        <p:nvPicPr>
          <p:cNvPr id="17" name="Graphic 16" descr="Syncing cloud">
            <a:extLst>
              <a:ext uri="{FF2B5EF4-FFF2-40B4-BE49-F238E27FC236}">
                <a16:creationId xmlns:a16="http://schemas.microsoft.com/office/drawing/2014/main" id="{61D36B2A-A92A-4EFB-BCED-71043FE007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79772" y="3339516"/>
            <a:ext cx="914400" cy="914400"/>
          </a:xfrm>
          <a:prstGeom prst="rect">
            <a:avLst/>
          </a:prstGeom>
        </p:spPr>
      </p:pic>
      <p:pic>
        <p:nvPicPr>
          <p:cNvPr id="19" name="Graphic 18" descr="Laptop">
            <a:extLst>
              <a:ext uri="{FF2B5EF4-FFF2-40B4-BE49-F238E27FC236}">
                <a16:creationId xmlns:a16="http://schemas.microsoft.com/office/drawing/2014/main" id="{7D5AE71A-16DE-4219-B601-DA846B0238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590314" y="3340715"/>
            <a:ext cx="914400" cy="914400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2D3B66D-276E-4307-8F84-D06B49DA94D8}"/>
              </a:ext>
            </a:extLst>
          </p:cNvPr>
          <p:cNvSpPr/>
          <p:nvPr/>
        </p:nvSpPr>
        <p:spPr>
          <a:xfrm>
            <a:off x="3265713" y="3514333"/>
            <a:ext cx="5660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9B2B6E3-8577-4D0F-B91D-4D2EE57CA99F}"/>
              </a:ext>
            </a:extLst>
          </p:cNvPr>
          <p:cNvSpPr/>
          <p:nvPr/>
        </p:nvSpPr>
        <p:spPr>
          <a:xfrm>
            <a:off x="6052457" y="3527617"/>
            <a:ext cx="5660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FF11E57-A878-4A1F-9DE3-4E480F376ED5}"/>
              </a:ext>
            </a:extLst>
          </p:cNvPr>
          <p:cNvSpPr/>
          <p:nvPr/>
        </p:nvSpPr>
        <p:spPr>
          <a:xfrm>
            <a:off x="8358868" y="3527617"/>
            <a:ext cx="5660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Internet">
            <a:extLst>
              <a:ext uri="{FF2B5EF4-FFF2-40B4-BE49-F238E27FC236}">
                <a16:creationId xmlns:a16="http://schemas.microsoft.com/office/drawing/2014/main" id="{9453634F-F2D7-4666-A24D-31C9D971B4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1421" y="37562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02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D1FE7-C88B-4B3B-9508-BEB68D8C5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Expert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49290-D099-438B-A5CE-0595C7360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Any camera, laptop, player, </a:t>
            </a:r>
            <a:r>
              <a:rPr lang="en-US" sz="2000" dirty="0" err="1"/>
              <a:t>etc</a:t>
            </a:r>
            <a:endParaRPr lang="en-US" sz="2000" dirty="0"/>
          </a:p>
          <a:p>
            <a:pPr lvl="1"/>
            <a:r>
              <a:rPr lang="en-US" sz="1600" dirty="0"/>
              <a:t>Or CELLPHONE!</a:t>
            </a:r>
          </a:p>
          <a:p>
            <a:r>
              <a:rPr lang="en-US" sz="2000" dirty="0"/>
              <a:t>Sling Studio ($1697)</a:t>
            </a:r>
          </a:p>
          <a:p>
            <a:r>
              <a:rPr lang="en-US" sz="2000" dirty="0"/>
              <a:t>Stream to one or multiple destinations</a:t>
            </a:r>
          </a:p>
          <a:p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TZOptics Live Video Blog –Sling Studio w/ Wireless PTZ Camera Integration  - PTZOptics Live Video Blog -">
            <a:extLst>
              <a:ext uri="{FF2B5EF4-FFF2-40B4-BE49-F238E27FC236}">
                <a16:creationId xmlns:a16="http://schemas.microsoft.com/office/drawing/2014/main" id="{10F8B1A8-8820-41C5-9B70-F5C7B0527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80" y="3110248"/>
            <a:ext cx="59922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17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13CCE1-6A60-4C59-A12E-44A2CF19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138808" cy="33524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 10 Hints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0C0E3-6DC9-40EF-80A6-77DA416D1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110" y="4157147"/>
            <a:ext cx="5138809" cy="2060774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13D8DA-B72B-46FB-9E5D-656A0EB0A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1"/>
            <a:ext cx="6107584" cy="6861717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63CDDC8E-3FD0-4545-A664-7661835B4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Like">
            <a:extLst>
              <a:ext uri="{FF2B5EF4-FFF2-40B4-BE49-F238E27FC236}">
                <a16:creationId xmlns:a16="http://schemas.microsoft.com/office/drawing/2014/main" id="{6BE7FB45-4C94-4D57-A149-C10BC86BD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500" y="1344157"/>
            <a:ext cx="4169664" cy="41696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64727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2B4CA-E7C1-4DF1-AB87-5BAD138D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Audio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3F4FB-303F-4726-8091-08EE15A10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EQ your main speakers, and save it</a:t>
            </a:r>
          </a:p>
          <a:p>
            <a:r>
              <a:rPr lang="en-US" dirty="0"/>
              <a:t>Use the right Mic</a:t>
            </a:r>
          </a:p>
          <a:p>
            <a:r>
              <a:rPr lang="en-US" dirty="0"/>
              <a:t>Digital Board</a:t>
            </a:r>
          </a:p>
          <a:p>
            <a:r>
              <a:rPr lang="en-US" dirty="0"/>
              <a:t>Mute groups</a:t>
            </a:r>
          </a:p>
          <a:p>
            <a:r>
              <a:rPr lang="en-US" dirty="0"/>
              <a:t>Use a sub mix for streaming</a:t>
            </a:r>
          </a:p>
          <a:p>
            <a:pPr lvl="1"/>
            <a:r>
              <a:rPr lang="en-US" dirty="0"/>
              <a:t>Matrix</a:t>
            </a:r>
          </a:p>
          <a:p>
            <a:pPr lvl="1"/>
            <a:r>
              <a:rPr lang="en-US" dirty="0"/>
              <a:t>Mix the sends separately, from a mobile device</a:t>
            </a:r>
          </a:p>
          <a:p>
            <a:r>
              <a:rPr lang="en-US" dirty="0"/>
              <a:t>Get out and listen</a:t>
            </a:r>
          </a:p>
          <a:p>
            <a:r>
              <a:rPr lang="en-US" dirty="0"/>
              <a:t>Pay attention to what’s next</a:t>
            </a:r>
          </a:p>
          <a:p>
            <a:r>
              <a:rPr lang="en-US" dirty="0"/>
              <a:t>Make notes during rehearsal</a:t>
            </a:r>
          </a:p>
          <a:p>
            <a:r>
              <a:rPr lang="en-US" dirty="0"/>
              <a:t>Monitor Mix</a:t>
            </a:r>
          </a:p>
          <a:p>
            <a:pPr lvl="1"/>
            <a:r>
              <a:rPr lang="en-US" dirty="0"/>
              <a:t>This is not for you, it’s for the band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07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2B4CA-E7C1-4DF1-AB87-5BAD138D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Graphics/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Visuals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3F4FB-303F-4726-8091-08EE15A10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Use a tool</a:t>
            </a:r>
          </a:p>
          <a:p>
            <a:pPr lvl="1"/>
            <a:r>
              <a:rPr lang="en-US" dirty="0"/>
              <a:t>Worship Extreme</a:t>
            </a:r>
          </a:p>
          <a:p>
            <a:pPr lvl="1"/>
            <a:r>
              <a:rPr lang="en-US" dirty="0"/>
              <a:t>Pro Presenter</a:t>
            </a:r>
          </a:p>
          <a:p>
            <a:r>
              <a:rPr lang="en-US" dirty="0"/>
              <a:t>Create a cover slide for transitions</a:t>
            </a:r>
          </a:p>
          <a:p>
            <a:r>
              <a:rPr lang="en-US" dirty="0"/>
              <a:t>Add blank slides in songs</a:t>
            </a:r>
          </a:p>
          <a:p>
            <a:r>
              <a:rPr lang="en-US" dirty="0"/>
              <a:t>Slide operator should know the songs</a:t>
            </a:r>
          </a:p>
          <a:p>
            <a:r>
              <a:rPr lang="en-US" dirty="0"/>
              <a:t>Rehearse </a:t>
            </a:r>
          </a:p>
          <a:p>
            <a:r>
              <a:rPr lang="en-US" dirty="0"/>
              <a:t>Test your show in the 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8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CF7B2-EF9D-4014-9563-A68D5AD68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89" r="25376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3272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2B4CA-E7C1-4DF1-AB87-5BAD138D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Lighting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3F4FB-303F-4726-8091-08EE15A10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Start Small</a:t>
            </a:r>
          </a:p>
          <a:p>
            <a:pPr lvl="1"/>
            <a:r>
              <a:rPr lang="en-US" dirty="0"/>
              <a:t>Use settings on the fixture to create ambiance </a:t>
            </a:r>
          </a:p>
          <a:p>
            <a:r>
              <a:rPr lang="en-US" dirty="0"/>
              <a:t>Start Cheap </a:t>
            </a:r>
          </a:p>
          <a:p>
            <a:pPr lvl="1"/>
            <a:r>
              <a:rPr lang="en-US" dirty="0"/>
              <a:t>VLC and a USB controller</a:t>
            </a:r>
          </a:p>
          <a:p>
            <a:r>
              <a:rPr lang="en-US" dirty="0"/>
              <a:t>Movers save money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97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2B4CA-E7C1-4DF1-AB87-5BAD138D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Planning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FFE067-5AF6-456C-9DC0-C75E8981A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20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DBD9-D246-4D09-8371-60922AB40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/>
              <a:t>What are YOU going to do?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E178B-6AE3-4D09-8030-BD4977CC9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endParaRPr 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46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7F251-D643-42F6-93F0-CACD53E2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Breakout Session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5BE580-95C0-4D48-B0FD-515269607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79532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0669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D0BB-86AA-4817-A7A3-32340EEE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0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CF7B2-EF9D-4014-9563-A68D5AD68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89" r="25376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4809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0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732878-4D26-4515-8F07-BA1C740C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39117"/>
            <a:ext cx="11003280" cy="1619890"/>
          </a:xfrm>
        </p:spPr>
        <p:txBody>
          <a:bodyPr anchor="ctr">
            <a:normAutofit/>
          </a:bodyPr>
          <a:lstStyle/>
          <a:p>
            <a:r>
              <a:rPr lang="en-US" sz="4200"/>
              <a:t>Goals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725D86-3DE6-4E0C-851E-E1DD45A55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484632"/>
            <a:ext cx="242107" cy="1340860"/>
            <a:chOff x="56167" y="2761488"/>
            <a:chExt cx="242107" cy="1340860"/>
          </a:xfrm>
        </p:grpSpPr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62CAEF33-636F-4036-BA69-CC3BF78EF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2CF76BD1-5BDD-4678-B22A-5B8AA3AA8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ABE7D26F-5EBA-426E-AFD4-595BDB976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1C38FEF4-B27D-4FD4-A92F-06E9A93C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BF628E95-8FC2-46E9-A49C-892578948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883796CB-BD1E-4C41-B439-1E68E41D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2459FE16-46F6-4E64-995D-9DAE6A206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0C2227DA-24BF-437C-867E-5BBD68241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53ADF932-1963-444E-9123-3739999A9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191AF4E7-7CE7-43B3-B7C2-1191242AF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6C3E0E02-B374-4D57-B3DE-4F82C0465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59">
              <a:extLst>
                <a:ext uri="{FF2B5EF4-FFF2-40B4-BE49-F238E27FC236}">
                  <a16:creationId xmlns:a16="http://schemas.microsoft.com/office/drawing/2014/main" id="{1D60AD3C-01C0-4142-858C-EBB4365DB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1F127BCA-309A-448D-9D9E-F94C259AF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59">
              <a:extLst>
                <a:ext uri="{FF2B5EF4-FFF2-40B4-BE49-F238E27FC236}">
                  <a16:creationId xmlns:a16="http://schemas.microsoft.com/office/drawing/2014/main" id="{15E70E66-4DE0-4B7A-ACB4-CB5BD017D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479AB281-5F89-473E-B48F-7528329C2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D3B6C99C-8B14-479D-96E1-F0E8D1AFB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272CAA8A-0050-4E07-BC38-9189ACF1A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809F8414-1980-430C-BD54-DD7126F51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B74D5608-4AC7-4553-A124-AC41DCDD6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59">
              <a:extLst>
                <a:ext uri="{FF2B5EF4-FFF2-40B4-BE49-F238E27FC236}">
                  <a16:creationId xmlns:a16="http://schemas.microsoft.com/office/drawing/2014/main" id="{4C045074-9A3D-4075-BE06-7CD4A6EFF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6CB0F853-B5AD-49E7-9635-4D33582BC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38469"/>
              </p:ext>
            </p:extLst>
          </p:nvPr>
        </p:nvGraphicFramePr>
        <p:xfrm>
          <a:off x="594360" y="2724912"/>
          <a:ext cx="11000232" cy="349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63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B8C3-AD62-4ABA-9626-BAC1826B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Should we use questions to teach? – Part 1 | ...to the real.">
            <a:extLst>
              <a:ext uri="{FF2B5EF4-FFF2-40B4-BE49-F238E27FC236}">
                <a16:creationId xmlns:a16="http://schemas.microsoft.com/office/drawing/2014/main" id="{442D5CE3-0A8B-46DE-9622-70F21F868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48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B6CE-800B-4959-93B1-E4A4DFC4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Focus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821E59-46B6-40B3-89B4-C4637491F563}"/>
              </a:ext>
            </a:extLst>
          </p:cNvPr>
          <p:cNvCxnSpPr/>
          <p:nvPr/>
        </p:nvCxnSpPr>
        <p:spPr>
          <a:xfrm>
            <a:off x="1491343" y="5617029"/>
            <a:ext cx="67665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2BA895-C9C7-42D0-9278-2D3CCCA89D40}"/>
              </a:ext>
            </a:extLst>
          </p:cNvPr>
          <p:cNvCxnSpPr>
            <a:cxnSpLocks/>
          </p:cNvCxnSpPr>
          <p:nvPr/>
        </p:nvCxnSpPr>
        <p:spPr>
          <a:xfrm flipV="1">
            <a:off x="1502229" y="2155371"/>
            <a:ext cx="0" cy="34616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A36DD6F-4604-4AC6-BDE0-EC220C518628}"/>
              </a:ext>
            </a:extLst>
          </p:cNvPr>
          <p:cNvSpPr txBox="1"/>
          <p:nvPr/>
        </p:nvSpPr>
        <p:spPr>
          <a:xfrm>
            <a:off x="3189514" y="5736771"/>
            <a:ext cx="2906486" cy="37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7794D8-028B-4117-9291-DADF8FD90E9D}"/>
              </a:ext>
            </a:extLst>
          </p:cNvPr>
          <p:cNvSpPr txBox="1"/>
          <p:nvPr/>
        </p:nvSpPr>
        <p:spPr>
          <a:xfrm rot="16200000">
            <a:off x="-234024" y="2969515"/>
            <a:ext cx="2906486" cy="37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Execution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C1C1F6-7BDE-43AD-9E6C-DB68A60B4671}"/>
              </a:ext>
            </a:extLst>
          </p:cNvPr>
          <p:cNvCxnSpPr>
            <a:cxnSpLocks/>
          </p:cNvCxnSpPr>
          <p:nvPr/>
        </p:nvCxnSpPr>
        <p:spPr>
          <a:xfrm flipV="1">
            <a:off x="4974771" y="1894114"/>
            <a:ext cx="0" cy="3635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13D36A-B2A4-4DD9-9150-EA485D3B7548}"/>
              </a:ext>
            </a:extLst>
          </p:cNvPr>
          <p:cNvCxnSpPr>
            <a:cxnSpLocks/>
          </p:cNvCxnSpPr>
          <p:nvPr/>
        </p:nvCxnSpPr>
        <p:spPr>
          <a:xfrm flipV="1">
            <a:off x="1698171" y="3608614"/>
            <a:ext cx="6901543" cy="45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9D99235-A8D8-47C8-91B5-ECC7516E2BBB}"/>
              </a:ext>
            </a:extLst>
          </p:cNvPr>
          <p:cNvSpPr/>
          <p:nvPr/>
        </p:nvSpPr>
        <p:spPr>
          <a:xfrm>
            <a:off x="5050973" y="3674782"/>
            <a:ext cx="3189513" cy="1866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1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12192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5F609-137A-495A-BA4D-65D8325A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Homework: Plan Template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40235C-5932-4689-B8B9-6FC17ED95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766357"/>
              </p:ext>
            </p:extLst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302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7F251-D643-42F6-93F0-CACD53E2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Breakout Session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5BE580-95C0-4D48-B0FD-515269607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10820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059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C80A-63F0-44C0-BE3B-B4CFF014A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/>
              <a:t>Live Streaming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3F53B-C254-4269-984D-AF5A370B9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Easy</a:t>
            </a:r>
          </a:p>
          <a:p>
            <a:r>
              <a:rPr lang="en-US" sz="2200" dirty="0">
                <a:solidFill>
                  <a:schemeClr val="bg1"/>
                </a:solidFill>
              </a:rPr>
              <a:t>Medium</a:t>
            </a:r>
          </a:p>
          <a:p>
            <a:r>
              <a:rPr lang="en-US" sz="2200" dirty="0">
                <a:solidFill>
                  <a:schemeClr val="bg1"/>
                </a:solidFill>
              </a:rPr>
              <a:t>Expert</a:t>
            </a:r>
          </a:p>
        </p:txBody>
      </p:sp>
    </p:spTree>
    <p:extLst>
      <p:ext uri="{BB962C8B-B14F-4D97-AF65-F5344CB8AC3E}">
        <p14:creationId xmlns:p14="http://schemas.microsoft.com/office/powerpoint/2010/main" val="171825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D12D-4423-484B-B014-52A353B6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Streaming</a:t>
            </a:r>
          </a:p>
        </p:txBody>
      </p:sp>
      <p:pic>
        <p:nvPicPr>
          <p:cNvPr id="5" name="Graphic 4" descr="Video camera">
            <a:extLst>
              <a:ext uri="{FF2B5EF4-FFF2-40B4-BE49-F238E27FC236}">
                <a16:creationId xmlns:a16="http://schemas.microsoft.com/office/drawing/2014/main" id="{3FF817FA-F2D3-4801-A8CC-0A4A51843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124005"/>
            <a:ext cx="914400" cy="914400"/>
          </a:xfrm>
          <a:prstGeom prst="rect">
            <a:avLst/>
          </a:prstGeom>
        </p:spPr>
      </p:pic>
      <p:pic>
        <p:nvPicPr>
          <p:cNvPr id="7" name="Graphic 6" descr="Camera">
            <a:extLst>
              <a:ext uri="{FF2B5EF4-FFF2-40B4-BE49-F238E27FC236}">
                <a16:creationId xmlns:a16="http://schemas.microsoft.com/office/drawing/2014/main" id="{AC491E0E-AE79-4C0F-A56D-B486B0F8C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3121801"/>
            <a:ext cx="914400" cy="914400"/>
          </a:xfrm>
          <a:prstGeom prst="rect">
            <a:avLst/>
          </a:prstGeom>
        </p:spPr>
      </p:pic>
      <p:pic>
        <p:nvPicPr>
          <p:cNvPr id="9" name="Graphic 8" descr="Smart Phone">
            <a:extLst>
              <a:ext uri="{FF2B5EF4-FFF2-40B4-BE49-F238E27FC236}">
                <a16:creationId xmlns:a16="http://schemas.microsoft.com/office/drawing/2014/main" id="{373976FF-781A-4694-8121-ED1B16EA9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" y="4255115"/>
            <a:ext cx="914400" cy="914400"/>
          </a:xfrm>
          <a:prstGeom prst="rect">
            <a:avLst/>
          </a:prstGeom>
        </p:spPr>
      </p:pic>
      <p:pic>
        <p:nvPicPr>
          <p:cNvPr id="11" name="Graphic 10" descr="Film strip">
            <a:extLst>
              <a:ext uri="{FF2B5EF4-FFF2-40B4-BE49-F238E27FC236}">
                <a16:creationId xmlns:a16="http://schemas.microsoft.com/office/drawing/2014/main" id="{E7892703-73CA-46B6-AF98-A2AF355555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312229"/>
            <a:ext cx="914400" cy="914400"/>
          </a:xfrm>
          <a:prstGeom prst="rect">
            <a:avLst/>
          </a:prstGeom>
        </p:spPr>
      </p:pic>
      <p:pic>
        <p:nvPicPr>
          <p:cNvPr id="13" name="Graphic 12" descr="Internet">
            <a:extLst>
              <a:ext uri="{FF2B5EF4-FFF2-40B4-BE49-F238E27FC236}">
                <a16:creationId xmlns:a16="http://schemas.microsoft.com/office/drawing/2014/main" id="{9DE69D26-488E-4239-86EF-A3DDBEE1D7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8200" y="5312229"/>
            <a:ext cx="914400" cy="914400"/>
          </a:xfrm>
          <a:prstGeom prst="rect">
            <a:avLst/>
          </a:prstGeom>
        </p:spPr>
      </p:pic>
      <p:pic>
        <p:nvPicPr>
          <p:cNvPr id="15" name="Graphic 14" descr="Blender">
            <a:extLst>
              <a:ext uri="{FF2B5EF4-FFF2-40B4-BE49-F238E27FC236}">
                <a16:creationId xmlns:a16="http://schemas.microsoft.com/office/drawing/2014/main" id="{7EBA66C5-B1CF-4472-B8C0-C0B082CEA9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26229" y="3340715"/>
            <a:ext cx="914400" cy="914400"/>
          </a:xfrm>
          <a:prstGeom prst="rect">
            <a:avLst/>
          </a:prstGeom>
        </p:spPr>
      </p:pic>
      <p:pic>
        <p:nvPicPr>
          <p:cNvPr id="17" name="Graphic 16" descr="Syncing cloud">
            <a:extLst>
              <a:ext uri="{FF2B5EF4-FFF2-40B4-BE49-F238E27FC236}">
                <a16:creationId xmlns:a16="http://schemas.microsoft.com/office/drawing/2014/main" id="{61D36B2A-A92A-4EFB-BCED-71043FE007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79772" y="3339516"/>
            <a:ext cx="914400" cy="914400"/>
          </a:xfrm>
          <a:prstGeom prst="rect">
            <a:avLst/>
          </a:prstGeom>
        </p:spPr>
      </p:pic>
      <p:pic>
        <p:nvPicPr>
          <p:cNvPr id="19" name="Graphic 18" descr="Laptop">
            <a:extLst>
              <a:ext uri="{FF2B5EF4-FFF2-40B4-BE49-F238E27FC236}">
                <a16:creationId xmlns:a16="http://schemas.microsoft.com/office/drawing/2014/main" id="{7D5AE71A-16DE-4219-B601-DA846B0238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590314" y="3340715"/>
            <a:ext cx="914400" cy="914400"/>
          </a:xfrm>
          <a:prstGeom prst="rect">
            <a:avLst/>
          </a:prstGeom>
        </p:spPr>
      </p:pic>
      <p:pic>
        <p:nvPicPr>
          <p:cNvPr id="21" name="Graphic 20" descr="Monitor">
            <a:extLst>
              <a:ext uri="{FF2B5EF4-FFF2-40B4-BE49-F238E27FC236}">
                <a16:creationId xmlns:a16="http://schemas.microsoft.com/office/drawing/2014/main" id="{348D1670-14ED-41C5-9FAF-A046DC57BD2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38700" y="3339516"/>
            <a:ext cx="914400" cy="914400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2D3B66D-276E-4307-8F84-D06B49DA94D8}"/>
              </a:ext>
            </a:extLst>
          </p:cNvPr>
          <p:cNvSpPr/>
          <p:nvPr/>
        </p:nvSpPr>
        <p:spPr>
          <a:xfrm>
            <a:off x="2405743" y="3527617"/>
            <a:ext cx="5660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B84EA00-F111-4EB5-A0B2-ABBAD9F1FF8F}"/>
              </a:ext>
            </a:extLst>
          </p:cNvPr>
          <p:cNvSpPr/>
          <p:nvPr/>
        </p:nvSpPr>
        <p:spPr>
          <a:xfrm>
            <a:off x="3956957" y="3527617"/>
            <a:ext cx="5660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9B2B6E3-8577-4D0F-B91D-4D2EE57CA99F}"/>
              </a:ext>
            </a:extLst>
          </p:cNvPr>
          <p:cNvSpPr/>
          <p:nvPr/>
        </p:nvSpPr>
        <p:spPr>
          <a:xfrm>
            <a:off x="6052457" y="3527617"/>
            <a:ext cx="5660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FF11E57-A878-4A1F-9DE3-4E480F376ED5}"/>
              </a:ext>
            </a:extLst>
          </p:cNvPr>
          <p:cNvSpPr/>
          <p:nvPr/>
        </p:nvSpPr>
        <p:spPr>
          <a:xfrm>
            <a:off x="8358868" y="3527617"/>
            <a:ext cx="5660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 descr="Film strip">
            <a:extLst>
              <a:ext uri="{FF2B5EF4-FFF2-40B4-BE49-F238E27FC236}">
                <a16:creationId xmlns:a16="http://schemas.microsoft.com/office/drawing/2014/main" id="{84FE8743-D30A-4E3F-9812-D8AA0B6950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8700" y="4908258"/>
            <a:ext cx="914400" cy="914400"/>
          </a:xfrm>
          <a:prstGeom prst="rect">
            <a:avLst/>
          </a:prstGeom>
        </p:spPr>
      </p:pic>
      <p:sp>
        <p:nvSpPr>
          <p:cNvPr id="32" name="Arrow: Right 31">
            <a:extLst>
              <a:ext uri="{FF2B5EF4-FFF2-40B4-BE49-F238E27FC236}">
                <a16:creationId xmlns:a16="http://schemas.microsoft.com/office/drawing/2014/main" id="{03A1DC75-4335-4D76-8210-339A18407A65}"/>
              </a:ext>
            </a:extLst>
          </p:cNvPr>
          <p:cNvSpPr/>
          <p:nvPr/>
        </p:nvSpPr>
        <p:spPr>
          <a:xfrm rot="16200000">
            <a:off x="5012871" y="4253916"/>
            <a:ext cx="5660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83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507</Words>
  <Application>Microsoft Office PowerPoint</Application>
  <PresentationFormat>Widescreen</PresentationFormat>
  <Paragraphs>139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Making Worship Work: Behind the Scenes</vt:lpstr>
      <vt:lpstr>PowerPoint Presentation</vt:lpstr>
      <vt:lpstr>Goals</vt:lpstr>
      <vt:lpstr>PowerPoint Presentation</vt:lpstr>
      <vt:lpstr>Where to Focus</vt:lpstr>
      <vt:lpstr>Homework: Plan Template</vt:lpstr>
      <vt:lpstr>Breakout Session</vt:lpstr>
      <vt:lpstr>Live Streaming</vt:lpstr>
      <vt:lpstr>Elements of Streaming</vt:lpstr>
      <vt:lpstr>Easy</vt:lpstr>
      <vt:lpstr>Easy</vt:lpstr>
      <vt:lpstr>Easy +</vt:lpstr>
      <vt:lpstr>Medium</vt:lpstr>
      <vt:lpstr>Medium</vt:lpstr>
      <vt:lpstr>Expert</vt:lpstr>
      <vt:lpstr>Expert</vt:lpstr>
      <vt:lpstr>Top 10 Hints</vt:lpstr>
      <vt:lpstr>Audio</vt:lpstr>
      <vt:lpstr>Graphics/ Visuals</vt:lpstr>
      <vt:lpstr>Lighting</vt:lpstr>
      <vt:lpstr>Planning</vt:lpstr>
      <vt:lpstr>What are YOU going to do?</vt:lpstr>
      <vt:lpstr>Breakout Session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Worship Work: Behind the Scenes</dc:title>
  <dc:creator>Chuck DelCamp</dc:creator>
  <cp:lastModifiedBy>Chuck DelCamp</cp:lastModifiedBy>
  <cp:revision>3</cp:revision>
  <dcterms:created xsi:type="dcterms:W3CDTF">2020-11-18T22:10:42Z</dcterms:created>
  <dcterms:modified xsi:type="dcterms:W3CDTF">2020-11-18T22:26:33Z</dcterms:modified>
</cp:coreProperties>
</file>