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59" r:id="rId6"/>
    <p:sldId id="313" r:id="rId7"/>
    <p:sldId id="312" r:id="rId8"/>
    <p:sldId id="309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2" r:id="rId17"/>
    <p:sldId id="323" r:id="rId18"/>
    <p:sldId id="321" r:id="rId19"/>
    <p:sldId id="324" r:id="rId20"/>
    <p:sldId id="325" r:id="rId21"/>
    <p:sldId id="326" r:id="rId22"/>
    <p:sldId id="327" r:id="rId23"/>
    <p:sldId id="328" r:id="rId24"/>
    <p:sldId id="329" r:id="rId25"/>
    <p:sldId id="263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0611" autoAdjust="0"/>
  </p:normalViewPr>
  <p:slideViewPr>
    <p:cSldViewPr snapToGrid="0">
      <p:cViewPr varScale="1">
        <p:scale>
          <a:sx n="88" d="100"/>
          <a:sy n="88" d="100"/>
        </p:scale>
        <p:origin x="13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57696-B855-48C8-8E54-44C5777E4D76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C82D53-20BC-43BE-BE64-8F99C4842220}">
      <dgm:prSet/>
      <dgm:spPr/>
      <dgm:t>
        <a:bodyPr/>
        <a:lstStyle/>
        <a:p>
          <a:pPr>
            <a:defRPr cap="all"/>
          </a:pPr>
          <a:r>
            <a:rPr lang="en-US"/>
            <a:t>Evaluate</a:t>
          </a:r>
        </a:p>
      </dgm:t>
    </dgm:pt>
    <dgm:pt modelId="{A6658560-6E87-4B26-8651-4B181DEB11FF}" type="parTrans" cxnId="{6A65D960-73FC-4586-8DAC-1E40B0F1ADB0}">
      <dgm:prSet/>
      <dgm:spPr/>
      <dgm:t>
        <a:bodyPr/>
        <a:lstStyle/>
        <a:p>
          <a:endParaRPr lang="en-US"/>
        </a:p>
      </dgm:t>
    </dgm:pt>
    <dgm:pt modelId="{C9A75B8E-6C62-4979-9DD2-9CA22134D5AE}" type="sibTrans" cxnId="{6A65D960-73FC-4586-8DAC-1E40B0F1ADB0}">
      <dgm:prSet/>
      <dgm:spPr/>
      <dgm:t>
        <a:bodyPr/>
        <a:lstStyle/>
        <a:p>
          <a:endParaRPr lang="en-US"/>
        </a:p>
      </dgm:t>
    </dgm:pt>
    <dgm:pt modelId="{58F2A601-5342-46DE-8C81-26DAE24802D9}">
      <dgm:prSet/>
      <dgm:spPr/>
      <dgm:t>
        <a:bodyPr/>
        <a:lstStyle/>
        <a:p>
          <a:pPr>
            <a:defRPr cap="all"/>
          </a:pPr>
          <a:r>
            <a:rPr lang="en-US"/>
            <a:t>Benchmark/Learn</a:t>
          </a:r>
        </a:p>
      </dgm:t>
    </dgm:pt>
    <dgm:pt modelId="{6892A844-89DB-462F-87BD-6FA9CE0E40F1}" type="parTrans" cxnId="{C2B94E46-68DD-4CEA-ABC2-14589F50D657}">
      <dgm:prSet/>
      <dgm:spPr/>
      <dgm:t>
        <a:bodyPr/>
        <a:lstStyle/>
        <a:p>
          <a:endParaRPr lang="en-US"/>
        </a:p>
      </dgm:t>
    </dgm:pt>
    <dgm:pt modelId="{A2F5179B-8C61-42E3-8981-B5E335CBEB63}" type="sibTrans" cxnId="{C2B94E46-68DD-4CEA-ABC2-14589F50D657}">
      <dgm:prSet/>
      <dgm:spPr/>
      <dgm:t>
        <a:bodyPr/>
        <a:lstStyle/>
        <a:p>
          <a:endParaRPr lang="en-US"/>
        </a:p>
      </dgm:t>
    </dgm:pt>
    <dgm:pt modelId="{5AA2AD3B-689B-4A82-B976-4F30FB0F0112}">
      <dgm:prSet/>
      <dgm:spPr/>
      <dgm:t>
        <a:bodyPr/>
        <a:lstStyle/>
        <a:p>
          <a:pPr>
            <a:defRPr cap="all"/>
          </a:pPr>
          <a:r>
            <a:rPr lang="en-US"/>
            <a:t>Grow</a:t>
          </a:r>
        </a:p>
      </dgm:t>
    </dgm:pt>
    <dgm:pt modelId="{D3CAC9A2-D15D-4084-939D-161E7EEE94B3}" type="parTrans" cxnId="{42A44DF5-4705-4318-81D6-116B3930123A}">
      <dgm:prSet/>
      <dgm:spPr/>
      <dgm:t>
        <a:bodyPr/>
        <a:lstStyle/>
        <a:p>
          <a:endParaRPr lang="en-US"/>
        </a:p>
      </dgm:t>
    </dgm:pt>
    <dgm:pt modelId="{F9A98556-33C9-4349-A52D-BC7C0F3011E0}" type="sibTrans" cxnId="{42A44DF5-4705-4318-81D6-116B3930123A}">
      <dgm:prSet/>
      <dgm:spPr/>
      <dgm:t>
        <a:bodyPr/>
        <a:lstStyle/>
        <a:p>
          <a:endParaRPr lang="en-US"/>
        </a:p>
      </dgm:t>
    </dgm:pt>
    <dgm:pt modelId="{AE00BC6A-F203-494B-8DEE-76E2DB582395}" type="pres">
      <dgm:prSet presAssocID="{82F57696-B855-48C8-8E54-44C5777E4D76}" presName="root" presStyleCnt="0">
        <dgm:presLayoutVars>
          <dgm:dir/>
          <dgm:resizeHandles val="exact"/>
        </dgm:presLayoutVars>
      </dgm:prSet>
      <dgm:spPr/>
    </dgm:pt>
    <dgm:pt modelId="{56E51626-23FE-4B6C-A7E8-0EF945A1E474}" type="pres">
      <dgm:prSet presAssocID="{F1C82D53-20BC-43BE-BE64-8F99C4842220}" presName="compNode" presStyleCnt="0"/>
      <dgm:spPr/>
    </dgm:pt>
    <dgm:pt modelId="{9E047541-FB04-4BBB-AF65-4D4790CE3C55}" type="pres">
      <dgm:prSet presAssocID="{F1C82D53-20BC-43BE-BE64-8F99C4842220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901CBE6-9BD5-410F-AD34-7B3E34C4530A}" type="pres">
      <dgm:prSet presAssocID="{F1C82D53-20BC-43BE-BE64-8F99C48422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EB628E4-317A-4564-BAFD-CF4E6D225D5A}" type="pres">
      <dgm:prSet presAssocID="{F1C82D53-20BC-43BE-BE64-8F99C4842220}" presName="spaceRect" presStyleCnt="0"/>
      <dgm:spPr/>
    </dgm:pt>
    <dgm:pt modelId="{20160DD1-C681-46EB-BC5C-4F39325CDB75}" type="pres">
      <dgm:prSet presAssocID="{F1C82D53-20BC-43BE-BE64-8F99C4842220}" presName="textRect" presStyleLbl="revTx" presStyleIdx="0" presStyleCnt="3">
        <dgm:presLayoutVars>
          <dgm:chMax val="1"/>
          <dgm:chPref val="1"/>
        </dgm:presLayoutVars>
      </dgm:prSet>
      <dgm:spPr/>
    </dgm:pt>
    <dgm:pt modelId="{DBBDE410-0482-4763-87EE-FCDF433C2823}" type="pres">
      <dgm:prSet presAssocID="{C9A75B8E-6C62-4979-9DD2-9CA22134D5AE}" presName="sibTrans" presStyleCnt="0"/>
      <dgm:spPr/>
    </dgm:pt>
    <dgm:pt modelId="{4A6B0B46-BEE9-4850-BFEB-0C5D4D27DB36}" type="pres">
      <dgm:prSet presAssocID="{58F2A601-5342-46DE-8C81-26DAE24802D9}" presName="compNode" presStyleCnt="0"/>
      <dgm:spPr/>
    </dgm:pt>
    <dgm:pt modelId="{B7F6A0F1-4A09-4F90-8561-7A62A0BFEE5F}" type="pres">
      <dgm:prSet presAssocID="{58F2A601-5342-46DE-8C81-26DAE24802D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0C54CE-0E54-46FE-AB2C-0257D8219033}" type="pres">
      <dgm:prSet presAssocID="{58F2A601-5342-46DE-8C81-26DAE2480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mark"/>
        </a:ext>
      </dgm:extLst>
    </dgm:pt>
    <dgm:pt modelId="{9DE1FB9A-62E3-4D20-A2D9-D8ED1DF8EBEC}" type="pres">
      <dgm:prSet presAssocID="{58F2A601-5342-46DE-8C81-26DAE24802D9}" presName="spaceRect" presStyleCnt="0"/>
      <dgm:spPr/>
    </dgm:pt>
    <dgm:pt modelId="{AF5071B7-67E5-413A-822E-70B53E27EEB3}" type="pres">
      <dgm:prSet presAssocID="{58F2A601-5342-46DE-8C81-26DAE24802D9}" presName="textRect" presStyleLbl="revTx" presStyleIdx="1" presStyleCnt="3">
        <dgm:presLayoutVars>
          <dgm:chMax val="1"/>
          <dgm:chPref val="1"/>
        </dgm:presLayoutVars>
      </dgm:prSet>
      <dgm:spPr/>
    </dgm:pt>
    <dgm:pt modelId="{E2D1C154-6C84-4525-964D-8C4FCF75EBB7}" type="pres">
      <dgm:prSet presAssocID="{A2F5179B-8C61-42E3-8981-B5E335CBEB63}" presName="sibTrans" presStyleCnt="0"/>
      <dgm:spPr/>
    </dgm:pt>
    <dgm:pt modelId="{5C0BF78C-C8FE-4824-8942-467ECE3B7950}" type="pres">
      <dgm:prSet presAssocID="{5AA2AD3B-689B-4A82-B976-4F30FB0F0112}" presName="compNode" presStyleCnt="0"/>
      <dgm:spPr/>
    </dgm:pt>
    <dgm:pt modelId="{574BE4E7-EFA7-43B8-B170-7005D70C0F71}" type="pres">
      <dgm:prSet presAssocID="{5AA2AD3B-689B-4A82-B976-4F30FB0F011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CE4564-1E3A-443C-A02A-4BA361D6E78F}" type="pres">
      <dgm:prSet presAssocID="{5AA2AD3B-689B-4A82-B976-4F30FB0F01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"/>
        </a:ext>
      </dgm:extLst>
    </dgm:pt>
    <dgm:pt modelId="{41237266-60A6-4809-8F1C-CAD644E4104F}" type="pres">
      <dgm:prSet presAssocID="{5AA2AD3B-689B-4A82-B976-4F30FB0F0112}" presName="spaceRect" presStyleCnt="0"/>
      <dgm:spPr/>
    </dgm:pt>
    <dgm:pt modelId="{4D9023C8-8A5A-4B84-9669-9306806FBF61}" type="pres">
      <dgm:prSet presAssocID="{5AA2AD3B-689B-4A82-B976-4F30FB0F01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9C2913-CF34-431F-9951-9F87D343FC1F}" type="presOf" srcId="{82F57696-B855-48C8-8E54-44C5777E4D76}" destId="{AE00BC6A-F203-494B-8DEE-76E2DB582395}" srcOrd="0" destOrd="0" presId="urn:microsoft.com/office/officeart/2018/5/layout/IconLeafLabelList"/>
    <dgm:cxn modelId="{6A65D960-73FC-4586-8DAC-1E40B0F1ADB0}" srcId="{82F57696-B855-48C8-8E54-44C5777E4D76}" destId="{F1C82D53-20BC-43BE-BE64-8F99C4842220}" srcOrd="0" destOrd="0" parTransId="{A6658560-6E87-4B26-8651-4B181DEB11FF}" sibTransId="{C9A75B8E-6C62-4979-9DD2-9CA22134D5AE}"/>
    <dgm:cxn modelId="{C2B94E46-68DD-4CEA-ABC2-14589F50D657}" srcId="{82F57696-B855-48C8-8E54-44C5777E4D76}" destId="{58F2A601-5342-46DE-8C81-26DAE24802D9}" srcOrd="1" destOrd="0" parTransId="{6892A844-89DB-462F-87BD-6FA9CE0E40F1}" sibTransId="{A2F5179B-8C61-42E3-8981-B5E335CBEB63}"/>
    <dgm:cxn modelId="{FDF2C0C8-8D7F-4040-AF99-B4941F73F36F}" type="presOf" srcId="{F1C82D53-20BC-43BE-BE64-8F99C4842220}" destId="{20160DD1-C681-46EB-BC5C-4F39325CDB75}" srcOrd="0" destOrd="0" presId="urn:microsoft.com/office/officeart/2018/5/layout/IconLeafLabelList"/>
    <dgm:cxn modelId="{817045D9-6571-432D-BA8E-0A2F1658DE46}" type="presOf" srcId="{5AA2AD3B-689B-4A82-B976-4F30FB0F0112}" destId="{4D9023C8-8A5A-4B84-9669-9306806FBF61}" srcOrd="0" destOrd="0" presId="urn:microsoft.com/office/officeart/2018/5/layout/IconLeafLabelList"/>
    <dgm:cxn modelId="{6FE075E2-DA54-4574-AEF3-A058ADC0CE18}" type="presOf" srcId="{58F2A601-5342-46DE-8C81-26DAE24802D9}" destId="{AF5071B7-67E5-413A-822E-70B53E27EEB3}" srcOrd="0" destOrd="0" presId="urn:microsoft.com/office/officeart/2018/5/layout/IconLeafLabelList"/>
    <dgm:cxn modelId="{42A44DF5-4705-4318-81D6-116B3930123A}" srcId="{82F57696-B855-48C8-8E54-44C5777E4D76}" destId="{5AA2AD3B-689B-4A82-B976-4F30FB0F0112}" srcOrd="2" destOrd="0" parTransId="{D3CAC9A2-D15D-4084-939D-161E7EEE94B3}" sibTransId="{F9A98556-33C9-4349-A52D-BC7C0F3011E0}"/>
    <dgm:cxn modelId="{53D97209-C877-4E93-A427-93020A99D405}" type="presParOf" srcId="{AE00BC6A-F203-494B-8DEE-76E2DB582395}" destId="{56E51626-23FE-4B6C-A7E8-0EF945A1E474}" srcOrd="0" destOrd="0" presId="urn:microsoft.com/office/officeart/2018/5/layout/IconLeafLabelList"/>
    <dgm:cxn modelId="{E90FBFA4-D1E4-4C9B-898E-067C922C6CB4}" type="presParOf" srcId="{56E51626-23FE-4B6C-A7E8-0EF945A1E474}" destId="{9E047541-FB04-4BBB-AF65-4D4790CE3C55}" srcOrd="0" destOrd="0" presId="urn:microsoft.com/office/officeart/2018/5/layout/IconLeafLabelList"/>
    <dgm:cxn modelId="{F556057F-D1B3-4BBC-950A-1A8ABB1DA77C}" type="presParOf" srcId="{56E51626-23FE-4B6C-A7E8-0EF945A1E474}" destId="{E901CBE6-9BD5-410F-AD34-7B3E34C4530A}" srcOrd="1" destOrd="0" presId="urn:microsoft.com/office/officeart/2018/5/layout/IconLeafLabelList"/>
    <dgm:cxn modelId="{C92A0F54-76AD-4B63-B071-F9E721F0AE02}" type="presParOf" srcId="{56E51626-23FE-4B6C-A7E8-0EF945A1E474}" destId="{2EB628E4-317A-4564-BAFD-CF4E6D225D5A}" srcOrd="2" destOrd="0" presId="urn:microsoft.com/office/officeart/2018/5/layout/IconLeafLabelList"/>
    <dgm:cxn modelId="{8A6EE0FD-F288-44A1-9A7A-F11F94AA2F93}" type="presParOf" srcId="{56E51626-23FE-4B6C-A7E8-0EF945A1E474}" destId="{20160DD1-C681-46EB-BC5C-4F39325CDB75}" srcOrd="3" destOrd="0" presId="urn:microsoft.com/office/officeart/2018/5/layout/IconLeafLabelList"/>
    <dgm:cxn modelId="{3A4CFFED-B329-49EF-9C64-3690E70F1C79}" type="presParOf" srcId="{AE00BC6A-F203-494B-8DEE-76E2DB582395}" destId="{DBBDE410-0482-4763-87EE-FCDF433C2823}" srcOrd="1" destOrd="0" presId="urn:microsoft.com/office/officeart/2018/5/layout/IconLeafLabelList"/>
    <dgm:cxn modelId="{BDB2AD3F-3F2B-46D2-98A0-F41753F94D26}" type="presParOf" srcId="{AE00BC6A-F203-494B-8DEE-76E2DB582395}" destId="{4A6B0B46-BEE9-4850-BFEB-0C5D4D27DB36}" srcOrd="2" destOrd="0" presId="urn:microsoft.com/office/officeart/2018/5/layout/IconLeafLabelList"/>
    <dgm:cxn modelId="{82A8C730-C111-4F92-B73B-3C529287B2C8}" type="presParOf" srcId="{4A6B0B46-BEE9-4850-BFEB-0C5D4D27DB36}" destId="{B7F6A0F1-4A09-4F90-8561-7A62A0BFEE5F}" srcOrd="0" destOrd="0" presId="urn:microsoft.com/office/officeart/2018/5/layout/IconLeafLabelList"/>
    <dgm:cxn modelId="{0CDE0CA9-0238-4936-B409-3D42B8DCED1D}" type="presParOf" srcId="{4A6B0B46-BEE9-4850-BFEB-0C5D4D27DB36}" destId="{3A0C54CE-0E54-46FE-AB2C-0257D8219033}" srcOrd="1" destOrd="0" presId="urn:microsoft.com/office/officeart/2018/5/layout/IconLeafLabelList"/>
    <dgm:cxn modelId="{47A9674D-263E-4708-A893-9588A7D9274D}" type="presParOf" srcId="{4A6B0B46-BEE9-4850-BFEB-0C5D4D27DB36}" destId="{9DE1FB9A-62E3-4D20-A2D9-D8ED1DF8EBEC}" srcOrd="2" destOrd="0" presId="urn:microsoft.com/office/officeart/2018/5/layout/IconLeafLabelList"/>
    <dgm:cxn modelId="{A76ED7A2-88E2-4419-BC8F-8630C2F312DD}" type="presParOf" srcId="{4A6B0B46-BEE9-4850-BFEB-0C5D4D27DB36}" destId="{AF5071B7-67E5-413A-822E-70B53E27EEB3}" srcOrd="3" destOrd="0" presId="urn:microsoft.com/office/officeart/2018/5/layout/IconLeafLabelList"/>
    <dgm:cxn modelId="{4224CFF4-D16E-4155-BD10-33CD94028F64}" type="presParOf" srcId="{AE00BC6A-F203-494B-8DEE-76E2DB582395}" destId="{E2D1C154-6C84-4525-964D-8C4FCF75EBB7}" srcOrd="3" destOrd="0" presId="urn:microsoft.com/office/officeart/2018/5/layout/IconLeafLabelList"/>
    <dgm:cxn modelId="{CB9EF73D-343D-4F22-B6C8-B8DE8C51840E}" type="presParOf" srcId="{AE00BC6A-F203-494B-8DEE-76E2DB582395}" destId="{5C0BF78C-C8FE-4824-8942-467ECE3B7950}" srcOrd="4" destOrd="0" presId="urn:microsoft.com/office/officeart/2018/5/layout/IconLeafLabelList"/>
    <dgm:cxn modelId="{451F2535-7593-4DA1-BD20-1948CD8D8316}" type="presParOf" srcId="{5C0BF78C-C8FE-4824-8942-467ECE3B7950}" destId="{574BE4E7-EFA7-43B8-B170-7005D70C0F71}" srcOrd="0" destOrd="0" presId="urn:microsoft.com/office/officeart/2018/5/layout/IconLeafLabelList"/>
    <dgm:cxn modelId="{3769CCF2-E8A7-49BA-B0B3-20CD502BE8E2}" type="presParOf" srcId="{5C0BF78C-C8FE-4824-8942-467ECE3B7950}" destId="{86CE4564-1E3A-443C-A02A-4BA361D6E78F}" srcOrd="1" destOrd="0" presId="urn:microsoft.com/office/officeart/2018/5/layout/IconLeafLabelList"/>
    <dgm:cxn modelId="{055FAC8E-609E-4D41-B679-317F3269D89F}" type="presParOf" srcId="{5C0BF78C-C8FE-4824-8942-467ECE3B7950}" destId="{41237266-60A6-4809-8F1C-CAD644E4104F}" srcOrd="2" destOrd="0" presId="urn:microsoft.com/office/officeart/2018/5/layout/IconLeafLabelList"/>
    <dgm:cxn modelId="{D3B94380-90EE-4517-85B3-F93B8E2B40D0}" type="presParOf" srcId="{5C0BF78C-C8FE-4824-8942-467ECE3B7950}" destId="{4D9023C8-8A5A-4B84-9669-9306806FBF6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EAA46-378D-43D9-972B-CBFF53B885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2F8D4-3A04-4A25-92A8-AC9FB0D4C95C}">
      <dgm:prSet/>
      <dgm:spPr/>
      <dgm:t>
        <a:bodyPr/>
        <a:lstStyle/>
        <a:p>
          <a:r>
            <a:rPr lang="en-US"/>
            <a:t>Session 1</a:t>
          </a:r>
        </a:p>
      </dgm:t>
    </dgm:pt>
    <dgm:pt modelId="{54D7A6F5-0214-40C3-BDBD-9437D26E11E2}" type="parTrans" cxnId="{743AF714-16A6-4936-9AAF-F3E09DA0C13E}">
      <dgm:prSet/>
      <dgm:spPr/>
      <dgm:t>
        <a:bodyPr/>
        <a:lstStyle/>
        <a:p>
          <a:endParaRPr lang="en-US"/>
        </a:p>
      </dgm:t>
    </dgm:pt>
    <dgm:pt modelId="{EC8FE94B-E55D-42E8-97F5-37A0831CFF52}" type="sibTrans" cxnId="{743AF714-16A6-4936-9AAF-F3E09DA0C13E}">
      <dgm:prSet/>
      <dgm:spPr/>
      <dgm:t>
        <a:bodyPr/>
        <a:lstStyle/>
        <a:p>
          <a:endParaRPr lang="en-US"/>
        </a:p>
      </dgm:t>
    </dgm:pt>
    <dgm:pt modelId="{534264B4-DDB3-405A-9D24-3FAB0B10A807}">
      <dgm:prSet/>
      <dgm:spPr/>
      <dgm:t>
        <a:bodyPr/>
        <a:lstStyle/>
        <a:p>
          <a:r>
            <a:rPr lang="en-US"/>
            <a:t>Evaluate/Challenges</a:t>
          </a:r>
        </a:p>
      </dgm:t>
    </dgm:pt>
    <dgm:pt modelId="{CBE59096-F58B-4865-8CE8-7279957CB674}" type="parTrans" cxnId="{F7B3CC5B-47D8-4C9D-8C42-0BCFF3151B0F}">
      <dgm:prSet/>
      <dgm:spPr/>
      <dgm:t>
        <a:bodyPr/>
        <a:lstStyle/>
        <a:p>
          <a:endParaRPr lang="en-US"/>
        </a:p>
      </dgm:t>
    </dgm:pt>
    <dgm:pt modelId="{F49D4255-BC76-4BCE-A847-ED2E50CF3E0A}" type="sibTrans" cxnId="{F7B3CC5B-47D8-4C9D-8C42-0BCFF3151B0F}">
      <dgm:prSet/>
      <dgm:spPr/>
      <dgm:t>
        <a:bodyPr/>
        <a:lstStyle/>
        <a:p>
          <a:endParaRPr lang="en-US"/>
        </a:p>
      </dgm:t>
    </dgm:pt>
    <dgm:pt modelId="{DDA983F6-B00C-485C-8113-AB90940E68AE}">
      <dgm:prSet/>
      <dgm:spPr/>
      <dgm:t>
        <a:bodyPr/>
        <a:lstStyle/>
        <a:p>
          <a:r>
            <a:rPr lang="en-US" dirty="0"/>
            <a:t>Team</a:t>
          </a:r>
        </a:p>
      </dgm:t>
    </dgm:pt>
    <dgm:pt modelId="{C64922B5-EE13-4BEF-B07F-56358CC444CB}" type="parTrans" cxnId="{192CB82E-48FF-454B-B310-B1B25B70ACC5}">
      <dgm:prSet/>
      <dgm:spPr/>
      <dgm:t>
        <a:bodyPr/>
        <a:lstStyle/>
        <a:p>
          <a:endParaRPr lang="en-US"/>
        </a:p>
      </dgm:t>
    </dgm:pt>
    <dgm:pt modelId="{BCE76096-133E-4E24-9436-5FC7B431CB8E}" type="sibTrans" cxnId="{192CB82E-48FF-454B-B310-B1B25B70ACC5}">
      <dgm:prSet/>
      <dgm:spPr/>
      <dgm:t>
        <a:bodyPr/>
        <a:lstStyle/>
        <a:p>
          <a:endParaRPr lang="en-US"/>
        </a:p>
      </dgm:t>
    </dgm:pt>
    <dgm:pt modelId="{F8A7F0A9-EABB-48A5-B413-774BBFE1495D}">
      <dgm:prSet/>
      <dgm:spPr/>
      <dgm:t>
        <a:bodyPr/>
        <a:lstStyle/>
        <a:p>
          <a:r>
            <a:rPr lang="en-US"/>
            <a:t>Begin Plan: Opportunity Statement</a:t>
          </a:r>
        </a:p>
      </dgm:t>
    </dgm:pt>
    <dgm:pt modelId="{36A699E9-C195-4E52-AB89-3485AE13B644}" type="parTrans" cxnId="{BDCF3A4B-3529-4D66-B86E-8DBCBE71531B}">
      <dgm:prSet/>
      <dgm:spPr/>
      <dgm:t>
        <a:bodyPr/>
        <a:lstStyle/>
        <a:p>
          <a:endParaRPr lang="en-US"/>
        </a:p>
      </dgm:t>
    </dgm:pt>
    <dgm:pt modelId="{16941819-E884-42F6-8BF0-78DA28978EEB}" type="sibTrans" cxnId="{BDCF3A4B-3529-4D66-B86E-8DBCBE71531B}">
      <dgm:prSet/>
      <dgm:spPr/>
      <dgm:t>
        <a:bodyPr/>
        <a:lstStyle/>
        <a:p>
          <a:endParaRPr lang="en-US"/>
        </a:p>
      </dgm:t>
    </dgm:pt>
    <dgm:pt modelId="{E1E6A36A-F1A8-4AD1-8C1B-2C81B23302A5}">
      <dgm:prSet/>
      <dgm:spPr/>
      <dgm:t>
        <a:bodyPr/>
        <a:lstStyle/>
        <a:p>
          <a:r>
            <a:rPr lang="en-US" dirty="0"/>
            <a:t>Session 2</a:t>
          </a:r>
        </a:p>
      </dgm:t>
    </dgm:pt>
    <dgm:pt modelId="{08913087-F60F-43E2-B400-E95015854CBA}" type="parTrans" cxnId="{7673E097-1A70-4A1C-B472-98B4AF5A7CFA}">
      <dgm:prSet/>
      <dgm:spPr/>
      <dgm:t>
        <a:bodyPr/>
        <a:lstStyle/>
        <a:p>
          <a:endParaRPr lang="en-US"/>
        </a:p>
      </dgm:t>
    </dgm:pt>
    <dgm:pt modelId="{DDA2F3FD-D4FA-4B8F-BB51-7E060843AE61}" type="sibTrans" cxnId="{7673E097-1A70-4A1C-B472-98B4AF5A7CFA}">
      <dgm:prSet/>
      <dgm:spPr/>
      <dgm:t>
        <a:bodyPr/>
        <a:lstStyle/>
        <a:p>
          <a:endParaRPr lang="en-US"/>
        </a:p>
      </dgm:t>
    </dgm:pt>
    <dgm:pt modelId="{15D1BD89-44D1-453E-9A7F-D9628B25EC7D}">
      <dgm:prSet/>
      <dgm:spPr/>
      <dgm:t>
        <a:bodyPr/>
        <a:lstStyle/>
        <a:p>
          <a:r>
            <a:rPr lang="en-US" dirty="0"/>
            <a:t>Benchmarking Groups</a:t>
          </a:r>
        </a:p>
      </dgm:t>
    </dgm:pt>
    <dgm:pt modelId="{61EE6946-85EE-4ACE-B9FA-A41A45A38736}" type="parTrans" cxnId="{25774E75-75A8-4308-8F53-72891F8383BF}">
      <dgm:prSet/>
      <dgm:spPr/>
      <dgm:t>
        <a:bodyPr/>
        <a:lstStyle/>
        <a:p>
          <a:endParaRPr lang="en-US"/>
        </a:p>
      </dgm:t>
    </dgm:pt>
    <dgm:pt modelId="{498A93D3-E619-42AA-A2A3-BEF4F5BCB7DF}" type="sibTrans" cxnId="{25774E75-75A8-4308-8F53-72891F8383BF}">
      <dgm:prSet/>
      <dgm:spPr/>
      <dgm:t>
        <a:bodyPr/>
        <a:lstStyle/>
        <a:p>
          <a:endParaRPr lang="en-US"/>
        </a:p>
      </dgm:t>
    </dgm:pt>
    <dgm:pt modelId="{9576CB90-C138-450D-AA87-9A76720AA18A}">
      <dgm:prSet/>
      <dgm:spPr/>
      <dgm:t>
        <a:bodyPr/>
        <a:lstStyle/>
        <a:p>
          <a:r>
            <a:rPr lang="en-US" dirty="0"/>
            <a:t>Top 10 hints</a:t>
          </a:r>
        </a:p>
      </dgm:t>
    </dgm:pt>
    <dgm:pt modelId="{0178BB99-6A62-4DFF-9B2A-85C1E25E3BDD}" type="parTrans" cxnId="{DD5CAAB4-DFCA-41E4-ACE0-62C34D3EB698}">
      <dgm:prSet/>
      <dgm:spPr/>
      <dgm:t>
        <a:bodyPr/>
        <a:lstStyle/>
        <a:p>
          <a:endParaRPr lang="en-US"/>
        </a:p>
      </dgm:t>
    </dgm:pt>
    <dgm:pt modelId="{B69A26DA-5B82-493D-9F1F-7398A29ACB0B}" type="sibTrans" cxnId="{DD5CAAB4-DFCA-41E4-ACE0-62C34D3EB698}">
      <dgm:prSet/>
      <dgm:spPr/>
      <dgm:t>
        <a:bodyPr/>
        <a:lstStyle/>
        <a:p>
          <a:endParaRPr lang="en-US"/>
        </a:p>
      </dgm:t>
    </dgm:pt>
    <dgm:pt modelId="{2AF887F7-7B37-4E94-A382-A8E97B5A0164}">
      <dgm:prSet/>
      <dgm:spPr/>
      <dgm:t>
        <a:bodyPr/>
        <a:lstStyle/>
        <a:p>
          <a:r>
            <a:rPr lang="en-US"/>
            <a:t>Session 3</a:t>
          </a:r>
        </a:p>
      </dgm:t>
    </dgm:pt>
    <dgm:pt modelId="{9D7FC0CB-B411-4E61-95C3-5D2686E082B7}" type="parTrans" cxnId="{D2027F13-1A26-4E4A-BAD3-5ACCC6ECBB19}">
      <dgm:prSet/>
      <dgm:spPr/>
      <dgm:t>
        <a:bodyPr/>
        <a:lstStyle/>
        <a:p>
          <a:endParaRPr lang="en-US"/>
        </a:p>
      </dgm:t>
    </dgm:pt>
    <dgm:pt modelId="{E5C4CAC8-26BD-42F2-89BB-1873F5C04057}" type="sibTrans" cxnId="{D2027F13-1A26-4E4A-BAD3-5ACCC6ECBB19}">
      <dgm:prSet/>
      <dgm:spPr/>
      <dgm:t>
        <a:bodyPr/>
        <a:lstStyle/>
        <a:p>
          <a:endParaRPr lang="en-US"/>
        </a:p>
      </dgm:t>
    </dgm:pt>
    <dgm:pt modelId="{37632988-5988-4ED6-ACE8-D5D8E028A8E8}">
      <dgm:prSet/>
      <dgm:spPr/>
      <dgm:t>
        <a:bodyPr/>
        <a:lstStyle/>
        <a:p>
          <a:r>
            <a:rPr lang="en-US"/>
            <a:t>Communication</a:t>
          </a:r>
        </a:p>
      </dgm:t>
    </dgm:pt>
    <dgm:pt modelId="{BE6CCB94-59C7-4043-AE63-AE240559817D}" type="parTrans" cxnId="{3D68F38D-C33E-40EB-BBE2-D14C414DDABA}">
      <dgm:prSet/>
      <dgm:spPr/>
      <dgm:t>
        <a:bodyPr/>
        <a:lstStyle/>
        <a:p>
          <a:endParaRPr lang="en-US"/>
        </a:p>
      </dgm:t>
    </dgm:pt>
    <dgm:pt modelId="{827DDD35-9EFE-4D45-82A4-54DC0C0AEBBC}" type="sibTrans" cxnId="{3D68F38D-C33E-40EB-BBE2-D14C414DDABA}">
      <dgm:prSet/>
      <dgm:spPr/>
      <dgm:t>
        <a:bodyPr/>
        <a:lstStyle/>
        <a:p>
          <a:endParaRPr lang="en-US"/>
        </a:p>
      </dgm:t>
    </dgm:pt>
    <dgm:pt modelId="{21FC4F6E-BC95-44E4-80E3-02FDDA7C6377}">
      <dgm:prSet/>
      <dgm:spPr/>
      <dgm:t>
        <a:bodyPr/>
        <a:lstStyle/>
        <a:p>
          <a:r>
            <a:rPr lang="en-US"/>
            <a:t>Flow</a:t>
          </a:r>
        </a:p>
      </dgm:t>
    </dgm:pt>
    <dgm:pt modelId="{84F03729-ADB4-41E4-A13F-B6675C8E481F}" type="parTrans" cxnId="{A859D477-7F31-4FCE-A6CC-C4F0E44207F2}">
      <dgm:prSet/>
      <dgm:spPr/>
      <dgm:t>
        <a:bodyPr/>
        <a:lstStyle/>
        <a:p>
          <a:endParaRPr lang="en-US"/>
        </a:p>
      </dgm:t>
    </dgm:pt>
    <dgm:pt modelId="{3232D223-2C22-4208-B351-E661D83D6038}" type="sibTrans" cxnId="{A859D477-7F31-4FCE-A6CC-C4F0E44207F2}">
      <dgm:prSet/>
      <dgm:spPr/>
      <dgm:t>
        <a:bodyPr/>
        <a:lstStyle/>
        <a:p>
          <a:endParaRPr lang="en-US"/>
        </a:p>
      </dgm:t>
    </dgm:pt>
    <dgm:pt modelId="{B3D66ABC-62B6-4E3E-B499-AF3C85F0479E}">
      <dgm:prSet/>
      <dgm:spPr/>
      <dgm:t>
        <a:bodyPr/>
        <a:lstStyle/>
        <a:p>
          <a:r>
            <a:rPr lang="en-US"/>
            <a:t>Finalize Plan</a:t>
          </a:r>
        </a:p>
      </dgm:t>
    </dgm:pt>
    <dgm:pt modelId="{69A54E5A-C92D-4025-95C2-234C8FA88819}" type="parTrans" cxnId="{6DAB073A-7687-4FBD-B451-3321845AA968}">
      <dgm:prSet/>
      <dgm:spPr/>
      <dgm:t>
        <a:bodyPr/>
        <a:lstStyle/>
        <a:p>
          <a:endParaRPr lang="en-US"/>
        </a:p>
      </dgm:t>
    </dgm:pt>
    <dgm:pt modelId="{824C6D99-6129-414B-A9DF-A575CA9A1853}" type="sibTrans" cxnId="{6DAB073A-7687-4FBD-B451-3321845AA968}">
      <dgm:prSet/>
      <dgm:spPr/>
      <dgm:t>
        <a:bodyPr/>
        <a:lstStyle/>
        <a:p>
          <a:endParaRPr lang="en-US"/>
        </a:p>
      </dgm:t>
    </dgm:pt>
    <dgm:pt modelId="{C0F334E2-3F13-4D98-8E8A-02BD08B4D92E}">
      <dgm:prSet/>
      <dgm:spPr/>
      <dgm:t>
        <a:bodyPr/>
        <a:lstStyle/>
        <a:p>
          <a:r>
            <a:rPr lang="en-US" dirty="0"/>
            <a:t>Resources</a:t>
          </a:r>
        </a:p>
      </dgm:t>
    </dgm:pt>
    <dgm:pt modelId="{DB08E0ED-D6FB-4700-90DB-FE5BA16C2A4E}" type="parTrans" cxnId="{17621FD6-D4F8-4F87-8732-3CD28AF72E65}">
      <dgm:prSet/>
      <dgm:spPr/>
      <dgm:t>
        <a:bodyPr/>
        <a:lstStyle/>
        <a:p>
          <a:endParaRPr lang="en-US"/>
        </a:p>
      </dgm:t>
    </dgm:pt>
    <dgm:pt modelId="{4F5E3E04-0325-4410-BA76-552EE0F1822D}" type="sibTrans" cxnId="{17621FD6-D4F8-4F87-8732-3CD28AF72E65}">
      <dgm:prSet/>
      <dgm:spPr/>
      <dgm:t>
        <a:bodyPr/>
        <a:lstStyle/>
        <a:p>
          <a:endParaRPr lang="en-US"/>
        </a:p>
      </dgm:t>
    </dgm:pt>
    <dgm:pt modelId="{CFC1B2D3-FB23-425A-991B-F0C64A04A03B}" type="pres">
      <dgm:prSet presAssocID="{C60EAA46-378D-43D9-972B-CBFF53B88557}" presName="linear" presStyleCnt="0">
        <dgm:presLayoutVars>
          <dgm:animLvl val="lvl"/>
          <dgm:resizeHandles val="exact"/>
        </dgm:presLayoutVars>
      </dgm:prSet>
      <dgm:spPr/>
    </dgm:pt>
    <dgm:pt modelId="{9692705C-4402-49A6-955D-2D3E990246C8}" type="pres">
      <dgm:prSet presAssocID="{1DE2F8D4-3A04-4A25-92A8-AC9FB0D4C9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D28BD-7123-4A9C-9C72-192B464F4CCC}" type="pres">
      <dgm:prSet presAssocID="{1DE2F8D4-3A04-4A25-92A8-AC9FB0D4C95C}" presName="childText" presStyleLbl="revTx" presStyleIdx="0" presStyleCnt="3">
        <dgm:presLayoutVars>
          <dgm:bulletEnabled val="1"/>
        </dgm:presLayoutVars>
      </dgm:prSet>
      <dgm:spPr/>
    </dgm:pt>
    <dgm:pt modelId="{4FF0B7AB-4C10-4A01-9E8A-E2841B9100F3}" type="pres">
      <dgm:prSet presAssocID="{E1E6A36A-F1A8-4AD1-8C1B-2C81B23302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C079F-DC7A-4A1B-A912-469B716BE6EB}" type="pres">
      <dgm:prSet presAssocID="{E1E6A36A-F1A8-4AD1-8C1B-2C81B23302A5}" presName="childText" presStyleLbl="revTx" presStyleIdx="1" presStyleCnt="3">
        <dgm:presLayoutVars>
          <dgm:bulletEnabled val="1"/>
        </dgm:presLayoutVars>
      </dgm:prSet>
      <dgm:spPr/>
    </dgm:pt>
    <dgm:pt modelId="{BB0E7417-5C4F-480C-8057-36440CBF43BF}" type="pres">
      <dgm:prSet presAssocID="{2AF887F7-7B37-4E94-A382-A8E97B5A01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16D160-C1D9-4FB4-BF5C-527DF56B2B87}" type="pres">
      <dgm:prSet presAssocID="{2AF887F7-7B37-4E94-A382-A8E97B5A016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8DC00F-CCF7-4EED-82D8-E2760F6B8CB2}" type="presOf" srcId="{E1E6A36A-F1A8-4AD1-8C1B-2C81B23302A5}" destId="{4FF0B7AB-4C10-4A01-9E8A-E2841B9100F3}" srcOrd="0" destOrd="0" presId="urn:microsoft.com/office/officeart/2005/8/layout/vList2"/>
    <dgm:cxn modelId="{D2027F13-1A26-4E4A-BAD3-5ACCC6ECBB19}" srcId="{C60EAA46-378D-43D9-972B-CBFF53B88557}" destId="{2AF887F7-7B37-4E94-A382-A8E97B5A0164}" srcOrd="2" destOrd="0" parTransId="{9D7FC0CB-B411-4E61-95C3-5D2686E082B7}" sibTransId="{E5C4CAC8-26BD-42F2-89BB-1873F5C04057}"/>
    <dgm:cxn modelId="{743AF714-16A6-4936-9AAF-F3E09DA0C13E}" srcId="{C60EAA46-378D-43D9-972B-CBFF53B88557}" destId="{1DE2F8D4-3A04-4A25-92A8-AC9FB0D4C95C}" srcOrd="0" destOrd="0" parTransId="{54D7A6F5-0214-40C3-BDBD-9437D26E11E2}" sibTransId="{EC8FE94B-E55D-42E8-97F5-37A0831CFF52}"/>
    <dgm:cxn modelId="{A021C21A-5C58-42CA-B85A-1578E2012D7A}" type="presOf" srcId="{2AF887F7-7B37-4E94-A382-A8E97B5A0164}" destId="{BB0E7417-5C4F-480C-8057-36440CBF43BF}" srcOrd="0" destOrd="0" presId="urn:microsoft.com/office/officeart/2005/8/layout/vList2"/>
    <dgm:cxn modelId="{192CB82E-48FF-454B-B310-B1B25B70ACC5}" srcId="{1DE2F8D4-3A04-4A25-92A8-AC9FB0D4C95C}" destId="{DDA983F6-B00C-485C-8113-AB90940E68AE}" srcOrd="1" destOrd="0" parTransId="{C64922B5-EE13-4BEF-B07F-56358CC444CB}" sibTransId="{BCE76096-133E-4E24-9436-5FC7B431CB8E}"/>
    <dgm:cxn modelId="{4279BA30-59B9-40D3-907E-C83E250C981B}" type="presOf" srcId="{37632988-5988-4ED6-ACE8-D5D8E028A8E8}" destId="{F116D160-C1D9-4FB4-BF5C-527DF56B2B87}" srcOrd="0" destOrd="0" presId="urn:microsoft.com/office/officeart/2005/8/layout/vList2"/>
    <dgm:cxn modelId="{6DAB073A-7687-4FBD-B451-3321845AA968}" srcId="{2AF887F7-7B37-4E94-A382-A8E97B5A0164}" destId="{B3D66ABC-62B6-4E3E-B499-AF3C85F0479E}" srcOrd="2" destOrd="0" parTransId="{69A54E5A-C92D-4025-95C2-234C8FA88819}" sibTransId="{824C6D99-6129-414B-A9DF-A575CA9A1853}"/>
    <dgm:cxn modelId="{F7B3CC5B-47D8-4C9D-8C42-0BCFF3151B0F}" srcId="{1DE2F8D4-3A04-4A25-92A8-AC9FB0D4C95C}" destId="{534264B4-DDB3-405A-9D24-3FAB0B10A807}" srcOrd="0" destOrd="0" parTransId="{CBE59096-F58B-4865-8CE8-7279957CB674}" sibTransId="{F49D4255-BC76-4BCE-A847-ED2E50CF3E0A}"/>
    <dgm:cxn modelId="{BDCF3A4B-3529-4D66-B86E-8DBCBE71531B}" srcId="{1DE2F8D4-3A04-4A25-92A8-AC9FB0D4C95C}" destId="{F8A7F0A9-EABB-48A5-B413-774BBFE1495D}" srcOrd="2" destOrd="0" parTransId="{36A699E9-C195-4E52-AB89-3485AE13B644}" sibTransId="{16941819-E884-42F6-8BF0-78DA28978EEB}"/>
    <dgm:cxn modelId="{89053E71-70BC-435E-911A-960B599E01F4}" type="presOf" srcId="{9576CB90-C138-450D-AA87-9A76720AA18A}" destId="{A82C079F-DC7A-4A1B-A912-469B716BE6EB}" srcOrd="0" destOrd="2" presId="urn:microsoft.com/office/officeart/2005/8/layout/vList2"/>
    <dgm:cxn modelId="{A4A3E351-11BB-4C27-8D0A-A5698E869570}" type="presOf" srcId="{15D1BD89-44D1-453E-9A7F-D9628B25EC7D}" destId="{A82C079F-DC7A-4A1B-A912-469B716BE6EB}" srcOrd="0" destOrd="0" presId="urn:microsoft.com/office/officeart/2005/8/layout/vList2"/>
    <dgm:cxn modelId="{25774E75-75A8-4308-8F53-72891F8383BF}" srcId="{E1E6A36A-F1A8-4AD1-8C1B-2C81B23302A5}" destId="{15D1BD89-44D1-453E-9A7F-D9628B25EC7D}" srcOrd="0" destOrd="0" parTransId="{61EE6946-85EE-4ACE-B9FA-A41A45A38736}" sibTransId="{498A93D3-E619-42AA-A2A3-BEF4F5BCB7DF}"/>
    <dgm:cxn modelId="{A859D477-7F31-4FCE-A6CC-C4F0E44207F2}" srcId="{2AF887F7-7B37-4E94-A382-A8E97B5A0164}" destId="{21FC4F6E-BC95-44E4-80E3-02FDDA7C6377}" srcOrd="1" destOrd="0" parTransId="{84F03729-ADB4-41E4-A13F-B6675C8E481F}" sibTransId="{3232D223-2C22-4208-B351-E661D83D6038}"/>
    <dgm:cxn modelId="{29722183-ECD9-4C38-B627-9D77268AD9B2}" type="presOf" srcId="{C0F334E2-3F13-4D98-8E8A-02BD08B4D92E}" destId="{A82C079F-DC7A-4A1B-A912-469B716BE6EB}" srcOrd="0" destOrd="1" presId="urn:microsoft.com/office/officeart/2005/8/layout/vList2"/>
    <dgm:cxn modelId="{3D68F38D-C33E-40EB-BBE2-D14C414DDABA}" srcId="{2AF887F7-7B37-4E94-A382-A8E97B5A0164}" destId="{37632988-5988-4ED6-ACE8-D5D8E028A8E8}" srcOrd="0" destOrd="0" parTransId="{BE6CCB94-59C7-4043-AE63-AE240559817D}" sibTransId="{827DDD35-9EFE-4D45-82A4-54DC0C0AEBBC}"/>
    <dgm:cxn modelId="{7FF86590-219E-45F0-B956-7B3B19A60BDB}" type="presOf" srcId="{DDA983F6-B00C-485C-8113-AB90940E68AE}" destId="{E36D28BD-7123-4A9C-9C72-192B464F4CCC}" srcOrd="0" destOrd="1" presId="urn:microsoft.com/office/officeart/2005/8/layout/vList2"/>
    <dgm:cxn modelId="{3E447690-7288-4B9E-8D66-61958CC9B741}" type="presOf" srcId="{F8A7F0A9-EABB-48A5-B413-774BBFE1495D}" destId="{E36D28BD-7123-4A9C-9C72-192B464F4CCC}" srcOrd="0" destOrd="2" presId="urn:microsoft.com/office/officeart/2005/8/layout/vList2"/>
    <dgm:cxn modelId="{7673E097-1A70-4A1C-B472-98B4AF5A7CFA}" srcId="{C60EAA46-378D-43D9-972B-CBFF53B88557}" destId="{E1E6A36A-F1A8-4AD1-8C1B-2C81B23302A5}" srcOrd="1" destOrd="0" parTransId="{08913087-F60F-43E2-B400-E95015854CBA}" sibTransId="{DDA2F3FD-D4FA-4B8F-BB51-7E060843AE61}"/>
    <dgm:cxn modelId="{34D7C499-6767-47C6-8467-580101D1ACAD}" type="presOf" srcId="{534264B4-DDB3-405A-9D24-3FAB0B10A807}" destId="{E36D28BD-7123-4A9C-9C72-192B464F4CCC}" srcOrd="0" destOrd="0" presId="urn:microsoft.com/office/officeart/2005/8/layout/vList2"/>
    <dgm:cxn modelId="{8D9FFDAC-C43C-4ACD-A560-9449222CF750}" type="presOf" srcId="{1DE2F8D4-3A04-4A25-92A8-AC9FB0D4C95C}" destId="{9692705C-4402-49A6-955D-2D3E990246C8}" srcOrd="0" destOrd="0" presId="urn:microsoft.com/office/officeart/2005/8/layout/vList2"/>
    <dgm:cxn modelId="{A6218FAD-058A-4FBF-BF70-6F622F038A1A}" type="presOf" srcId="{21FC4F6E-BC95-44E4-80E3-02FDDA7C6377}" destId="{F116D160-C1D9-4FB4-BF5C-527DF56B2B87}" srcOrd="0" destOrd="1" presId="urn:microsoft.com/office/officeart/2005/8/layout/vList2"/>
    <dgm:cxn modelId="{DD5CAAB4-DFCA-41E4-ACE0-62C34D3EB698}" srcId="{E1E6A36A-F1A8-4AD1-8C1B-2C81B23302A5}" destId="{9576CB90-C138-450D-AA87-9A76720AA18A}" srcOrd="2" destOrd="0" parTransId="{0178BB99-6A62-4DFF-9B2A-85C1E25E3BDD}" sibTransId="{B69A26DA-5B82-493D-9F1F-7398A29ACB0B}"/>
    <dgm:cxn modelId="{F0E261D1-0FAF-49AE-9329-8C07AA2465A0}" type="presOf" srcId="{C60EAA46-378D-43D9-972B-CBFF53B88557}" destId="{CFC1B2D3-FB23-425A-991B-F0C64A04A03B}" srcOrd="0" destOrd="0" presId="urn:microsoft.com/office/officeart/2005/8/layout/vList2"/>
    <dgm:cxn modelId="{A6DC3DD5-4921-40F0-80C5-440A075A8FEF}" type="presOf" srcId="{B3D66ABC-62B6-4E3E-B499-AF3C85F0479E}" destId="{F116D160-C1D9-4FB4-BF5C-527DF56B2B87}" srcOrd="0" destOrd="2" presId="urn:microsoft.com/office/officeart/2005/8/layout/vList2"/>
    <dgm:cxn modelId="{17621FD6-D4F8-4F87-8732-3CD28AF72E65}" srcId="{E1E6A36A-F1A8-4AD1-8C1B-2C81B23302A5}" destId="{C0F334E2-3F13-4D98-8E8A-02BD08B4D92E}" srcOrd="1" destOrd="0" parTransId="{DB08E0ED-D6FB-4700-90DB-FE5BA16C2A4E}" sibTransId="{4F5E3E04-0325-4410-BA76-552EE0F1822D}"/>
    <dgm:cxn modelId="{F515EBD4-5BB9-4FB8-B1EB-36F142431FD2}" type="presParOf" srcId="{CFC1B2D3-FB23-425A-991B-F0C64A04A03B}" destId="{9692705C-4402-49A6-955D-2D3E990246C8}" srcOrd="0" destOrd="0" presId="urn:microsoft.com/office/officeart/2005/8/layout/vList2"/>
    <dgm:cxn modelId="{04077043-9EAA-42A0-9730-8DEF4FD35AB4}" type="presParOf" srcId="{CFC1B2D3-FB23-425A-991B-F0C64A04A03B}" destId="{E36D28BD-7123-4A9C-9C72-192B464F4CCC}" srcOrd="1" destOrd="0" presId="urn:microsoft.com/office/officeart/2005/8/layout/vList2"/>
    <dgm:cxn modelId="{D89AC79B-EF71-4CEC-A071-C7130DB178BE}" type="presParOf" srcId="{CFC1B2D3-FB23-425A-991B-F0C64A04A03B}" destId="{4FF0B7AB-4C10-4A01-9E8A-E2841B9100F3}" srcOrd="2" destOrd="0" presId="urn:microsoft.com/office/officeart/2005/8/layout/vList2"/>
    <dgm:cxn modelId="{7521F72F-7882-4763-9120-9EAB5266FEAD}" type="presParOf" srcId="{CFC1B2D3-FB23-425A-991B-F0C64A04A03B}" destId="{A82C079F-DC7A-4A1B-A912-469B716BE6EB}" srcOrd="3" destOrd="0" presId="urn:microsoft.com/office/officeart/2005/8/layout/vList2"/>
    <dgm:cxn modelId="{5561B62D-2CA1-4399-B8A7-AEC266417C2C}" type="presParOf" srcId="{CFC1B2D3-FB23-425A-991B-F0C64A04A03B}" destId="{BB0E7417-5C4F-480C-8057-36440CBF43BF}" srcOrd="4" destOrd="0" presId="urn:microsoft.com/office/officeart/2005/8/layout/vList2"/>
    <dgm:cxn modelId="{6EBC1F59-73A4-47F1-BD10-C29C7A2D5690}" type="presParOf" srcId="{CFC1B2D3-FB23-425A-991B-F0C64A04A03B}" destId="{F116D160-C1D9-4FB4-BF5C-527DF56B2B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0EAA46-378D-43D9-972B-CBFF53B8855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E2F8D4-3A04-4A25-92A8-AC9FB0D4C95C}">
      <dgm:prSet/>
      <dgm:spPr/>
      <dgm:t>
        <a:bodyPr/>
        <a:lstStyle/>
        <a:p>
          <a:r>
            <a:rPr lang="en-US"/>
            <a:t>Session 1</a:t>
          </a:r>
        </a:p>
      </dgm:t>
    </dgm:pt>
    <dgm:pt modelId="{54D7A6F5-0214-40C3-BDBD-9437D26E11E2}" type="parTrans" cxnId="{743AF714-16A6-4936-9AAF-F3E09DA0C13E}">
      <dgm:prSet/>
      <dgm:spPr/>
      <dgm:t>
        <a:bodyPr/>
        <a:lstStyle/>
        <a:p>
          <a:endParaRPr lang="en-US"/>
        </a:p>
      </dgm:t>
    </dgm:pt>
    <dgm:pt modelId="{EC8FE94B-E55D-42E8-97F5-37A0831CFF52}" type="sibTrans" cxnId="{743AF714-16A6-4936-9AAF-F3E09DA0C13E}">
      <dgm:prSet/>
      <dgm:spPr/>
      <dgm:t>
        <a:bodyPr/>
        <a:lstStyle/>
        <a:p>
          <a:endParaRPr lang="en-US"/>
        </a:p>
      </dgm:t>
    </dgm:pt>
    <dgm:pt modelId="{534264B4-DDB3-405A-9D24-3FAB0B10A807}">
      <dgm:prSet/>
      <dgm:spPr/>
      <dgm:t>
        <a:bodyPr/>
        <a:lstStyle/>
        <a:p>
          <a:r>
            <a:rPr lang="en-US" dirty="0"/>
            <a:t>Evaluate/Challenges</a:t>
          </a:r>
        </a:p>
      </dgm:t>
    </dgm:pt>
    <dgm:pt modelId="{CBE59096-F58B-4865-8CE8-7279957CB674}" type="parTrans" cxnId="{F7B3CC5B-47D8-4C9D-8C42-0BCFF3151B0F}">
      <dgm:prSet/>
      <dgm:spPr/>
      <dgm:t>
        <a:bodyPr/>
        <a:lstStyle/>
        <a:p>
          <a:endParaRPr lang="en-US"/>
        </a:p>
      </dgm:t>
    </dgm:pt>
    <dgm:pt modelId="{F49D4255-BC76-4BCE-A847-ED2E50CF3E0A}" type="sibTrans" cxnId="{F7B3CC5B-47D8-4C9D-8C42-0BCFF3151B0F}">
      <dgm:prSet/>
      <dgm:spPr/>
      <dgm:t>
        <a:bodyPr/>
        <a:lstStyle/>
        <a:p>
          <a:endParaRPr lang="en-US"/>
        </a:p>
      </dgm:t>
    </dgm:pt>
    <dgm:pt modelId="{DDA983F6-B00C-485C-8113-AB90940E68AE}">
      <dgm:prSet/>
      <dgm:spPr/>
      <dgm:t>
        <a:bodyPr/>
        <a:lstStyle/>
        <a:p>
          <a:r>
            <a:rPr lang="en-US" b="1" dirty="0"/>
            <a:t>Team</a:t>
          </a:r>
        </a:p>
      </dgm:t>
    </dgm:pt>
    <dgm:pt modelId="{C64922B5-EE13-4BEF-B07F-56358CC444CB}" type="parTrans" cxnId="{192CB82E-48FF-454B-B310-B1B25B70ACC5}">
      <dgm:prSet/>
      <dgm:spPr/>
      <dgm:t>
        <a:bodyPr/>
        <a:lstStyle/>
        <a:p>
          <a:endParaRPr lang="en-US"/>
        </a:p>
      </dgm:t>
    </dgm:pt>
    <dgm:pt modelId="{BCE76096-133E-4E24-9436-5FC7B431CB8E}" type="sibTrans" cxnId="{192CB82E-48FF-454B-B310-B1B25B70ACC5}">
      <dgm:prSet/>
      <dgm:spPr/>
      <dgm:t>
        <a:bodyPr/>
        <a:lstStyle/>
        <a:p>
          <a:endParaRPr lang="en-US"/>
        </a:p>
      </dgm:t>
    </dgm:pt>
    <dgm:pt modelId="{F8A7F0A9-EABB-48A5-B413-774BBFE1495D}">
      <dgm:prSet/>
      <dgm:spPr/>
      <dgm:t>
        <a:bodyPr/>
        <a:lstStyle/>
        <a:p>
          <a:r>
            <a:rPr lang="en-US"/>
            <a:t>Begin Plan: Opportunity Statement</a:t>
          </a:r>
        </a:p>
      </dgm:t>
    </dgm:pt>
    <dgm:pt modelId="{36A699E9-C195-4E52-AB89-3485AE13B644}" type="parTrans" cxnId="{BDCF3A4B-3529-4D66-B86E-8DBCBE71531B}">
      <dgm:prSet/>
      <dgm:spPr/>
      <dgm:t>
        <a:bodyPr/>
        <a:lstStyle/>
        <a:p>
          <a:endParaRPr lang="en-US"/>
        </a:p>
      </dgm:t>
    </dgm:pt>
    <dgm:pt modelId="{16941819-E884-42F6-8BF0-78DA28978EEB}" type="sibTrans" cxnId="{BDCF3A4B-3529-4D66-B86E-8DBCBE71531B}">
      <dgm:prSet/>
      <dgm:spPr/>
      <dgm:t>
        <a:bodyPr/>
        <a:lstStyle/>
        <a:p>
          <a:endParaRPr lang="en-US"/>
        </a:p>
      </dgm:t>
    </dgm:pt>
    <dgm:pt modelId="{E1E6A36A-F1A8-4AD1-8C1B-2C81B23302A5}">
      <dgm:prSet/>
      <dgm:spPr/>
      <dgm:t>
        <a:bodyPr/>
        <a:lstStyle/>
        <a:p>
          <a:r>
            <a:rPr lang="en-US" dirty="0"/>
            <a:t>Session 2</a:t>
          </a:r>
        </a:p>
      </dgm:t>
    </dgm:pt>
    <dgm:pt modelId="{08913087-F60F-43E2-B400-E95015854CBA}" type="parTrans" cxnId="{7673E097-1A70-4A1C-B472-98B4AF5A7CFA}">
      <dgm:prSet/>
      <dgm:spPr/>
      <dgm:t>
        <a:bodyPr/>
        <a:lstStyle/>
        <a:p>
          <a:endParaRPr lang="en-US"/>
        </a:p>
      </dgm:t>
    </dgm:pt>
    <dgm:pt modelId="{DDA2F3FD-D4FA-4B8F-BB51-7E060843AE61}" type="sibTrans" cxnId="{7673E097-1A70-4A1C-B472-98B4AF5A7CFA}">
      <dgm:prSet/>
      <dgm:spPr/>
      <dgm:t>
        <a:bodyPr/>
        <a:lstStyle/>
        <a:p>
          <a:endParaRPr lang="en-US"/>
        </a:p>
      </dgm:t>
    </dgm:pt>
    <dgm:pt modelId="{15D1BD89-44D1-453E-9A7F-D9628B25EC7D}">
      <dgm:prSet/>
      <dgm:spPr/>
      <dgm:t>
        <a:bodyPr/>
        <a:lstStyle/>
        <a:p>
          <a:r>
            <a:rPr lang="en-US" dirty="0"/>
            <a:t>Demand/Support/Execution</a:t>
          </a:r>
        </a:p>
      </dgm:t>
    </dgm:pt>
    <dgm:pt modelId="{61EE6946-85EE-4ACE-B9FA-A41A45A38736}" type="parTrans" cxnId="{25774E75-75A8-4308-8F53-72891F8383BF}">
      <dgm:prSet/>
      <dgm:spPr/>
      <dgm:t>
        <a:bodyPr/>
        <a:lstStyle/>
        <a:p>
          <a:endParaRPr lang="en-US"/>
        </a:p>
      </dgm:t>
    </dgm:pt>
    <dgm:pt modelId="{498A93D3-E619-42AA-A2A3-BEF4F5BCB7DF}" type="sibTrans" cxnId="{25774E75-75A8-4308-8F53-72891F8383BF}">
      <dgm:prSet/>
      <dgm:spPr/>
      <dgm:t>
        <a:bodyPr/>
        <a:lstStyle/>
        <a:p>
          <a:endParaRPr lang="en-US"/>
        </a:p>
      </dgm:t>
    </dgm:pt>
    <dgm:pt modelId="{9576CB90-C138-450D-AA87-9A76720AA18A}">
      <dgm:prSet/>
      <dgm:spPr/>
      <dgm:t>
        <a:bodyPr/>
        <a:lstStyle/>
        <a:p>
          <a:r>
            <a:rPr lang="en-US" dirty="0"/>
            <a:t>Create and Share your plan</a:t>
          </a:r>
        </a:p>
      </dgm:t>
    </dgm:pt>
    <dgm:pt modelId="{0178BB99-6A62-4DFF-9B2A-85C1E25E3BDD}" type="parTrans" cxnId="{DD5CAAB4-DFCA-41E4-ACE0-62C34D3EB698}">
      <dgm:prSet/>
      <dgm:spPr/>
      <dgm:t>
        <a:bodyPr/>
        <a:lstStyle/>
        <a:p>
          <a:endParaRPr lang="en-US"/>
        </a:p>
      </dgm:t>
    </dgm:pt>
    <dgm:pt modelId="{B69A26DA-5B82-493D-9F1F-7398A29ACB0B}" type="sibTrans" cxnId="{DD5CAAB4-DFCA-41E4-ACE0-62C34D3EB698}">
      <dgm:prSet/>
      <dgm:spPr/>
      <dgm:t>
        <a:bodyPr/>
        <a:lstStyle/>
        <a:p>
          <a:endParaRPr lang="en-US"/>
        </a:p>
      </dgm:t>
    </dgm:pt>
    <dgm:pt modelId="{2AF887F7-7B37-4E94-A382-A8E97B5A0164}">
      <dgm:prSet/>
      <dgm:spPr/>
      <dgm:t>
        <a:bodyPr/>
        <a:lstStyle/>
        <a:p>
          <a:r>
            <a:rPr lang="en-US"/>
            <a:t>Session 3</a:t>
          </a:r>
        </a:p>
      </dgm:t>
    </dgm:pt>
    <dgm:pt modelId="{9D7FC0CB-B411-4E61-95C3-5D2686E082B7}" type="parTrans" cxnId="{D2027F13-1A26-4E4A-BAD3-5ACCC6ECBB19}">
      <dgm:prSet/>
      <dgm:spPr/>
      <dgm:t>
        <a:bodyPr/>
        <a:lstStyle/>
        <a:p>
          <a:endParaRPr lang="en-US"/>
        </a:p>
      </dgm:t>
    </dgm:pt>
    <dgm:pt modelId="{E5C4CAC8-26BD-42F2-89BB-1873F5C04057}" type="sibTrans" cxnId="{D2027F13-1A26-4E4A-BAD3-5ACCC6ECBB19}">
      <dgm:prSet/>
      <dgm:spPr/>
      <dgm:t>
        <a:bodyPr/>
        <a:lstStyle/>
        <a:p>
          <a:endParaRPr lang="en-US"/>
        </a:p>
      </dgm:t>
    </dgm:pt>
    <dgm:pt modelId="{37632988-5988-4ED6-ACE8-D5D8E028A8E8}">
      <dgm:prSet/>
      <dgm:spPr/>
      <dgm:t>
        <a:bodyPr/>
        <a:lstStyle/>
        <a:p>
          <a:r>
            <a:rPr lang="en-US" dirty="0"/>
            <a:t>Communication/Flow</a:t>
          </a:r>
        </a:p>
      </dgm:t>
    </dgm:pt>
    <dgm:pt modelId="{BE6CCB94-59C7-4043-AE63-AE240559817D}" type="parTrans" cxnId="{3D68F38D-C33E-40EB-BBE2-D14C414DDABA}">
      <dgm:prSet/>
      <dgm:spPr/>
      <dgm:t>
        <a:bodyPr/>
        <a:lstStyle/>
        <a:p>
          <a:endParaRPr lang="en-US"/>
        </a:p>
      </dgm:t>
    </dgm:pt>
    <dgm:pt modelId="{827DDD35-9EFE-4D45-82A4-54DC0C0AEBBC}" type="sibTrans" cxnId="{3D68F38D-C33E-40EB-BBE2-D14C414DDABA}">
      <dgm:prSet/>
      <dgm:spPr/>
      <dgm:t>
        <a:bodyPr/>
        <a:lstStyle/>
        <a:p>
          <a:endParaRPr lang="en-US"/>
        </a:p>
      </dgm:t>
    </dgm:pt>
    <dgm:pt modelId="{B3D66ABC-62B6-4E3E-B499-AF3C85F0479E}">
      <dgm:prSet/>
      <dgm:spPr/>
      <dgm:t>
        <a:bodyPr/>
        <a:lstStyle/>
        <a:p>
          <a:r>
            <a:rPr lang="en-US" dirty="0"/>
            <a:t>Finalize Plan: Share</a:t>
          </a:r>
        </a:p>
      </dgm:t>
    </dgm:pt>
    <dgm:pt modelId="{69A54E5A-C92D-4025-95C2-234C8FA88819}" type="parTrans" cxnId="{6DAB073A-7687-4FBD-B451-3321845AA968}">
      <dgm:prSet/>
      <dgm:spPr/>
      <dgm:t>
        <a:bodyPr/>
        <a:lstStyle/>
        <a:p>
          <a:endParaRPr lang="en-US"/>
        </a:p>
      </dgm:t>
    </dgm:pt>
    <dgm:pt modelId="{824C6D99-6129-414B-A9DF-A575CA9A1853}" type="sibTrans" cxnId="{6DAB073A-7687-4FBD-B451-3321845AA968}">
      <dgm:prSet/>
      <dgm:spPr/>
      <dgm:t>
        <a:bodyPr/>
        <a:lstStyle/>
        <a:p>
          <a:endParaRPr lang="en-US"/>
        </a:p>
      </dgm:t>
    </dgm:pt>
    <dgm:pt modelId="{4076AF73-BE46-4F7F-AFC2-3BAC529E70C8}">
      <dgm:prSet/>
      <dgm:spPr/>
      <dgm:t>
        <a:bodyPr/>
        <a:lstStyle/>
        <a:p>
          <a:r>
            <a:rPr lang="en-US" dirty="0"/>
            <a:t>Top 10 Tips</a:t>
          </a:r>
        </a:p>
      </dgm:t>
    </dgm:pt>
    <dgm:pt modelId="{E116F30F-7F93-4D43-A0B6-0E1CDB309D3B}" type="parTrans" cxnId="{E58B7F42-3CC1-4CD8-9B15-63BF03E9FB2A}">
      <dgm:prSet/>
      <dgm:spPr/>
      <dgm:t>
        <a:bodyPr/>
        <a:lstStyle/>
        <a:p>
          <a:endParaRPr lang="en-US"/>
        </a:p>
      </dgm:t>
    </dgm:pt>
    <dgm:pt modelId="{E5210D76-9616-4C94-958E-6DF1A7FE3E63}" type="sibTrans" cxnId="{E58B7F42-3CC1-4CD8-9B15-63BF03E9FB2A}">
      <dgm:prSet/>
      <dgm:spPr/>
      <dgm:t>
        <a:bodyPr/>
        <a:lstStyle/>
        <a:p>
          <a:endParaRPr lang="en-US"/>
        </a:p>
      </dgm:t>
    </dgm:pt>
    <dgm:pt modelId="{661A9DCD-4B78-4558-9EF6-E1F9841B6B02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9F9A5A5F-BACA-40B3-9395-168109FCFD41}" type="parTrans" cxnId="{67A00B61-7D2E-45A9-9934-F94A5C5F582B}">
      <dgm:prSet/>
      <dgm:spPr/>
    </dgm:pt>
    <dgm:pt modelId="{8192655F-9AD7-45E4-8748-D1390B2D0E32}" type="sibTrans" cxnId="{67A00B61-7D2E-45A9-9934-F94A5C5F582B}">
      <dgm:prSet/>
      <dgm:spPr/>
    </dgm:pt>
    <dgm:pt modelId="{CFC1B2D3-FB23-425A-991B-F0C64A04A03B}" type="pres">
      <dgm:prSet presAssocID="{C60EAA46-378D-43D9-972B-CBFF53B88557}" presName="linear" presStyleCnt="0">
        <dgm:presLayoutVars>
          <dgm:animLvl val="lvl"/>
          <dgm:resizeHandles val="exact"/>
        </dgm:presLayoutVars>
      </dgm:prSet>
      <dgm:spPr/>
    </dgm:pt>
    <dgm:pt modelId="{9692705C-4402-49A6-955D-2D3E990246C8}" type="pres">
      <dgm:prSet presAssocID="{1DE2F8D4-3A04-4A25-92A8-AC9FB0D4C9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D28BD-7123-4A9C-9C72-192B464F4CCC}" type="pres">
      <dgm:prSet presAssocID="{1DE2F8D4-3A04-4A25-92A8-AC9FB0D4C95C}" presName="childText" presStyleLbl="revTx" presStyleIdx="0" presStyleCnt="3">
        <dgm:presLayoutVars>
          <dgm:bulletEnabled val="1"/>
        </dgm:presLayoutVars>
      </dgm:prSet>
      <dgm:spPr/>
    </dgm:pt>
    <dgm:pt modelId="{4FF0B7AB-4C10-4A01-9E8A-E2841B9100F3}" type="pres">
      <dgm:prSet presAssocID="{E1E6A36A-F1A8-4AD1-8C1B-2C81B23302A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2C079F-DC7A-4A1B-A912-469B716BE6EB}" type="pres">
      <dgm:prSet presAssocID="{E1E6A36A-F1A8-4AD1-8C1B-2C81B23302A5}" presName="childText" presStyleLbl="revTx" presStyleIdx="1" presStyleCnt="3">
        <dgm:presLayoutVars>
          <dgm:bulletEnabled val="1"/>
        </dgm:presLayoutVars>
      </dgm:prSet>
      <dgm:spPr/>
    </dgm:pt>
    <dgm:pt modelId="{BB0E7417-5C4F-480C-8057-36440CBF43BF}" type="pres">
      <dgm:prSet presAssocID="{2AF887F7-7B37-4E94-A382-A8E97B5A016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116D160-C1D9-4FB4-BF5C-527DF56B2B87}" type="pres">
      <dgm:prSet presAssocID="{2AF887F7-7B37-4E94-A382-A8E97B5A016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8DC00F-CCF7-4EED-82D8-E2760F6B8CB2}" type="presOf" srcId="{E1E6A36A-F1A8-4AD1-8C1B-2C81B23302A5}" destId="{4FF0B7AB-4C10-4A01-9E8A-E2841B9100F3}" srcOrd="0" destOrd="0" presId="urn:microsoft.com/office/officeart/2005/8/layout/vList2"/>
    <dgm:cxn modelId="{D2027F13-1A26-4E4A-BAD3-5ACCC6ECBB19}" srcId="{C60EAA46-378D-43D9-972B-CBFF53B88557}" destId="{2AF887F7-7B37-4E94-A382-A8E97B5A0164}" srcOrd="2" destOrd="0" parTransId="{9D7FC0CB-B411-4E61-95C3-5D2686E082B7}" sibTransId="{E5C4CAC8-26BD-42F2-89BB-1873F5C04057}"/>
    <dgm:cxn modelId="{743AF714-16A6-4936-9AAF-F3E09DA0C13E}" srcId="{C60EAA46-378D-43D9-972B-CBFF53B88557}" destId="{1DE2F8D4-3A04-4A25-92A8-AC9FB0D4C95C}" srcOrd="0" destOrd="0" parTransId="{54D7A6F5-0214-40C3-BDBD-9437D26E11E2}" sibTransId="{EC8FE94B-E55D-42E8-97F5-37A0831CFF52}"/>
    <dgm:cxn modelId="{A021C21A-5C58-42CA-B85A-1578E2012D7A}" type="presOf" srcId="{2AF887F7-7B37-4E94-A382-A8E97B5A0164}" destId="{BB0E7417-5C4F-480C-8057-36440CBF43BF}" srcOrd="0" destOrd="0" presId="urn:microsoft.com/office/officeart/2005/8/layout/vList2"/>
    <dgm:cxn modelId="{192CB82E-48FF-454B-B310-B1B25B70ACC5}" srcId="{1DE2F8D4-3A04-4A25-92A8-AC9FB0D4C95C}" destId="{DDA983F6-B00C-485C-8113-AB90940E68AE}" srcOrd="1" destOrd="0" parTransId="{C64922B5-EE13-4BEF-B07F-56358CC444CB}" sibTransId="{BCE76096-133E-4E24-9436-5FC7B431CB8E}"/>
    <dgm:cxn modelId="{4279BA30-59B9-40D3-907E-C83E250C981B}" type="presOf" srcId="{37632988-5988-4ED6-ACE8-D5D8E028A8E8}" destId="{F116D160-C1D9-4FB4-BF5C-527DF56B2B87}" srcOrd="0" destOrd="1" presId="urn:microsoft.com/office/officeart/2005/8/layout/vList2"/>
    <dgm:cxn modelId="{30EFF433-1586-432C-8DF7-4DF8E359C57A}" type="presOf" srcId="{661A9DCD-4B78-4558-9EF6-E1F9841B6B02}" destId="{A82C079F-DC7A-4A1B-A912-469B716BE6EB}" srcOrd="0" destOrd="2" presId="urn:microsoft.com/office/officeart/2005/8/layout/vList2"/>
    <dgm:cxn modelId="{6DAB073A-7687-4FBD-B451-3321845AA968}" srcId="{2AF887F7-7B37-4E94-A382-A8E97B5A0164}" destId="{B3D66ABC-62B6-4E3E-B499-AF3C85F0479E}" srcOrd="2" destOrd="0" parTransId="{69A54E5A-C92D-4025-95C2-234C8FA88819}" sibTransId="{824C6D99-6129-414B-A9DF-A575CA9A1853}"/>
    <dgm:cxn modelId="{0ED3F740-B7E2-4819-9943-BA6261632A86}" type="presOf" srcId="{4076AF73-BE46-4F7F-AFC2-3BAC529E70C8}" destId="{F116D160-C1D9-4FB4-BF5C-527DF56B2B87}" srcOrd="0" destOrd="0" presId="urn:microsoft.com/office/officeart/2005/8/layout/vList2"/>
    <dgm:cxn modelId="{F7B3CC5B-47D8-4C9D-8C42-0BCFF3151B0F}" srcId="{1DE2F8D4-3A04-4A25-92A8-AC9FB0D4C95C}" destId="{534264B4-DDB3-405A-9D24-3FAB0B10A807}" srcOrd="0" destOrd="0" parTransId="{CBE59096-F58B-4865-8CE8-7279957CB674}" sibTransId="{F49D4255-BC76-4BCE-A847-ED2E50CF3E0A}"/>
    <dgm:cxn modelId="{67A00B61-7D2E-45A9-9934-F94A5C5F582B}" srcId="{E1E6A36A-F1A8-4AD1-8C1B-2C81B23302A5}" destId="{661A9DCD-4B78-4558-9EF6-E1F9841B6B02}" srcOrd="2" destOrd="0" parTransId="{9F9A5A5F-BACA-40B3-9395-168109FCFD41}" sibTransId="{8192655F-9AD7-45E4-8748-D1390B2D0E32}"/>
    <dgm:cxn modelId="{E58B7F42-3CC1-4CD8-9B15-63BF03E9FB2A}" srcId="{2AF887F7-7B37-4E94-A382-A8E97B5A0164}" destId="{4076AF73-BE46-4F7F-AFC2-3BAC529E70C8}" srcOrd="0" destOrd="0" parTransId="{E116F30F-7F93-4D43-A0B6-0E1CDB309D3B}" sibTransId="{E5210D76-9616-4C94-958E-6DF1A7FE3E63}"/>
    <dgm:cxn modelId="{BDCF3A4B-3529-4D66-B86E-8DBCBE71531B}" srcId="{1DE2F8D4-3A04-4A25-92A8-AC9FB0D4C95C}" destId="{F8A7F0A9-EABB-48A5-B413-774BBFE1495D}" srcOrd="2" destOrd="0" parTransId="{36A699E9-C195-4E52-AB89-3485AE13B644}" sibTransId="{16941819-E884-42F6-8BF0-78DA28978EEB}"/>
    <dgm:cxn modelId="{89053E71-70BC-435E-911A-960B599E01F4}" type="presOf" srcId="{9576CB90-C138-450D-AA87-9A76720AA18A}" destId="{A82C079F-DC7A-4A1B-A912-469B716BE6EB}" srcOrd="0" destOrd="1" presId="urn:microsoft.com/office/officeart/2005/8/layout/vList2"/>
    <dgm:cxn modelId="{A4A3E351-11BB-4C27-8D0A-A5698E869570}" type="presOf" srcId="{15D1BD89-44D1-453E-9A7F-D9628B25EC7D}" destId="{A82C079F-DC7A-4A1B-A912-469B716BE6EB}" srcOrd="0" destOrd="0" presId="urn:microsoft.com/office/officeart/2005/8/layout/vList2"/>
    <dgm:cxn modelId="{25774E75-75A8-4308-8F53-72891F8383BF}" srcId="{E1E6A36A-F1A8-4AD1-8C1B-2C81B23302A5}" destId="{15D1BD89-44D1-453E-9A7F-D9628B25EC7D}" srcOrd="0" destOrd="0" parTransId="{61EE6946-85EE-4ACE-B9FA-A41A45A38736}" sibTransId="{498A93D3-E619-42AA-A2A3-BEF4F5BCB7DF}"/>
    <dgm:cxn modelId="{3D68F38D-C33E-40EB-BBE2-D14C414DDABA}" srcId="{2AF887F7-7B37-4E94-A382-A8E97B5A0164}" destId="{37632988-5988-4ED6-ACE8-D5D8E028A8E8}" srcOrd="1" destOrd="0" parTransId="{BE6CCB94-59C7-4043-AE63-AE240559817D}" sibTransId="{827DDD35-9EFE-4D45-82A4-54DC0C0AEBBC}"/>
    <dgm:cxn modelId="{7FF86590-219E-45F0-B956-7B3B19A60BDB}" type="presOf" srcId="{DDA983F6-B00C-485C-8113-AB90940E68AE}" destId="{E36D28BD-7123-4A9C-9C72-192B464F4CCC}" srcOrd="0" destOrd="1" presId="urn:microsoft.com/office/officeart/2005/8/layout/vList2"/>
    <dgm:cxn modelId="{3E447690-7288-4B9E-8D66-61958CC9B741}" type="presOf" srcId="{F8A7F0A9-EABB-48A5-B413-774BBFE1495D}" destId="{E36D28BD-7123-4A9C-9C72-192B464F4CCC}" srcOrd="0" destOrd="2" presId="urn:microsoft.com/office/officeart/2005/8/layout/vList2"/>
    <dgm:cxn modelId="{7673E097-1A70-4A1C-B472-98B4AF5A7CFA}" srcId="{C60EAA46-378D-43D9-972B-CBFF53B88557}" destId="{E1E6A36A-F1A8-4AD1-8C1B-2C81B23302A5}" srcOrd="1" destOrd="0" parTransId="{08913087-F60F-43E2-B400-E95015854CBA}" sibTransId="{DDA2F3FD-D4FA-4B8F-BB51-7E060843AE61}"/>
    <dgm:cxn modelId="{34D7C499-6767-47C6-8467-580101D1ACAD}" type="presOf" srcId="{534264B4-DDB3-405A-9D24-3FAB0B10A807}" destId="{E36D28BD-7123-4A9C-9C72-192B464F4CCC}" srcOrd="0" destOrd="0" presId="urn:microsoft.com/office/officeart/2005/8/layout/vList2"/>
    <dgm:cxn modelId="{8D9FFDAC-C43C-4ACD-A560-9449222CF750}" type="presOf" srcId="{1DE2F8D4-3A04-4A25-92A8-AC9FB0D4C95C}" destId="{9692705C-4402-49A6-955D-2D3E990246C8}" srcOrd="0" destOrd="0" presId="urn:microsoft.com/office/officeart/2005/8/layout/vList2"/>
    <dgm:cxn modelId="{DD5CAAB4-DFCA-41E4-ACE0-62C34D3EB698}" srcId="{E1E6A36A-F1A8-4AD1-8C1B-2C81B23302A5}" destId="{9576CB90-C138-450D-AA87-9A76720AA18A}" srcOrd="1" destOrd="0" parTransId="{0178BB99-6A62-4DFF-9B2A-85C1E25E3BDD}" sibTransId="{B69A26DA-5B82-493D-9F1F-7398A29ACB0B}"/>
    <dgm:cxn modelId="{F0E261D1-0FAF-49AE-9329-8C07AA2465A0}" type="presOf" srcId="{C60EAA46-378D-43D9-972B-CBFF53B88557}" destId="{CFC1B2D3-FB23-425A-991B-F0C64A04A03B}" srcOrd="0" destOrd="0" presId="urn:microsoft.com/office/officeart/2005/8/layout/vList2"/>
    <dgm:cxn modelId="{A6DC3DD5-4921-40F0-80C5-440A075A8FEF}" type="presOf" srcId="{B3D66ABC-62B6-4E3E-B499-AF3C85F0479E}" destId="{F116D160-C1D9-4FB4-BF5C-527DF56B2B87}" srcOrd="0" destOrd="2" presId="urn:microsoft.com/office/officeart/2005/8/layout/vList2"/>
    <dgm:cxn modelId="{F515EBD4-5BB9-4FB8-B1EB-36F142431FD2}" type="presParOf" srcId="{CFC1B2D3-FB23-425A-991B-F0C64A04A03B}" destId="{9692705C-4402-49A6-955D-2D3E990246C8}" srcOrd="0" destOrd="0" presId="urn:microsoft.com/office/officeart/2005/8/layout/vList2"/>
    <dgm:cxn modelId="{04077043-9EAA-42A0-9730-8DEF4FD35AB4}" type="presParOf" srcId="{CFC1B2D3-FB23-425A-991B-F0C64A04A03B}" destId="{E36D28BD-7123-4A9C-9C72-192B464F4CCC}" srcOrd="1" destOrd="0" presId="urn:microsoft.com/office/officeart/2005/8/layout/vList2"/>
    <dgm:cxn modelId="{D89AC79B-EF71-4CEC-A071-C7130DB178BE}" type="presParOf" srcId="{CFC1B2D3-FB23-425A-991B-F0C64A04A03B}" destId="{4FF0B7AB-4C10-4A01-9E8A-E2841B9100F3}" srcOrd="2" destOrd="0" presId="urn:microsoft.com/office/officeart/2005/8/layout/vList2"/>
    <dgm:cxn modelId="{7521F72F-7882-4763-9120-9EAB5266FEAD}" type="presParOf" srcId="{CFC1B2D3-FB23-425A-991B-F0C64A04A03B}" destId="{A82C079F-DC7A-4A1B-A912-469B716BE6EB}" srcOrd="3" destOrd="0" presId="urn:microsoft.com/office/officeart/2005/8/layout/vList2"/>
    <dgm:cxn modelId="{5561B62D-2CA1-4399-B8A7-AEC266417C2C}" type="presParOf" srcId="{CFC1B2D3-FB23-425A-991B-F0C64A04A03B}" destId="{BB0E7417-5C4F-480C-8057-36440CBF43BF}" srcOrd="4" destOrd="0" presId="urn:microsoft.com/office/officeart/2005/8/layout/vList2"/>
    <dgm:cxn modelId="{6EBC1F59-73A4-47F1-BD10-C29C7A2D5690}" type="presParOf" srcId="{CFC1B2D3-FB23-425A-991B-F0C64A04A03B}" destId="{F116D160-C1D9-4FB4-BF5C-527DF56B2B8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E41E4E-1F4C-4A70-8648-A29DDD8A94F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4937CA9-155C-467B-9505-E31EE9CFA10A}">
      <dgm:prSet phldrT="[Text]"/>
      <dgm:spPr/>
      <dgm:t>
        <a:bodyPr/>
        <a:lstStyle/>
        <a:p>
          <a:r>
            <a:rPr lang="en-US" dirty="0"/>
            <a:t>Demand</a:t>
          </a:r>
        </a:p>
      </dgm:t>
    </dgm:pt>
    <dgm:pt modelId="{B4C2BFA3-5A44-41DB-B62E-3011D09C73D6}" type="parTrans" cxnId="{DFA32A09-B01E-4506-8026-4F97311FBD23}">
      <dgm:prSet/>
      <dgm:spPr/>
      <dgm:t>
        <a:bodyPr/>
        <a:lstStyle/>
        <a:p>
          <a:endParaRPr lang="en-US"/>
        </a:p>
      </dgm:t>
    </dgm:pt>
    <dgm:pt modelId="{D9F324BE-E97D-463A-B053-E4153AFC49A2}" type="sibTrans" cxnId="{DFA32A09-B01E-4506-8026-4F97311FBD23}">
      <dgm:prSet/>
      <dgm:spPr/>
      <dgm:t>
        <a:bodyPr/>
        <a:lstStyle/>
        <a:p>
          <a:endParaRPr lang="en-US"/>
        </a:p>
      </dgm:t>
    </dgm:pt>
    <dgm:pt modelId="{D6A80015-3C86-4237-93E4-15D1FDE31E0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Support</a:t>
          </a:r>
        </a:p>
      </dgm:t>
    </dgm:pt>
    <dgm:pt modelId="{1C36AB80-5801-42C5-BEAC-0B5870E61A0B}" type="parTrans" cxnId="{B229644A-5385-43E9-96C7-CC8AC9AE0793}">
      <dgm:prSet/>
      <dgm:spPr/>
      <dgm:t>
        <a:bodyPr/>
        <a:lstStyle/>
        <a:p>
          <a:endParaRPr lang="en-US"/>
        </a:p>
      </dgm:t>
    </dgm:pt>
    <dgm:pt modelId="{AC35F969-C72B-4E35-9AE3-C5E39312D4B3}" type="sibTrans" cxnId="{B229644A-5385-43E9-96C7-CC8AC9AE0793}">
      <dgm:prSet/>
      <dgm:spPr/>
      <dgm:t>
        <a:bodyPr/>
        <a:lstStyle/>
        <a:p>
          <a:endParaRPr lang="en-US"/>
        </a:p>
      </dgm:t>
    </dgm:pt>
    <dgm:pt modelId="{AEC187C9-C612-47D6-8897-A28CC4411AE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Execution</a:t>
          </a:r>
        </a:p>
      </dgm:t>
    </dgm:pt>
    <dgm:pt modelId="{3EA9816E-DAE5-4EC2-8C8E-78A0DA838051}" type="parTrans" cxnId="{5628BD0A-E0D6-4E02-B31F-0F50AAA810F4}">
      <dgm:prSet/>
      <dgm:spPr/>
      <dgm:t>
        <a:bodyPr/>
        <a:lstStyle/>
        <a:p>
          <a:endParaRPr lang="en-US"/>
        </a:p>
      </dgm:t>
    </dgm:pt>
    <dgm:pt modelId="{9FE5A06C-CCDD-4C0C-848D-B992FBC43CF0}" type="sibTrans" cxnId="{5628BD0A-E0D6-4E02-B31F-0F50AAA810F4}">
      <dgm:prSet/>
      <dgm:spPr/>
      <dgm:t>
        <a:bodyPr/>
        <a:lstStyle/>
        <a:p>
          <a:endParaRPr lang="en-US"/>
        </a:p>
      </dgm:t>
    </dgm:pt>
    <dgm:pt modelId="{9BC09D13-B810-44FA-A65B-156BA584DCBA}" type="pres">
      <dgm:prSet presAssocID="{B0E41E4E-1F4C-4A70-8648-A29DDD8A94FD}" presName="Name0" presStyleCnt="0">
        <dgm:presLayoutVars>
          <dgm:dir/>
          <dgm:animLvl val="lvl"/>
          <dgm:resizeHandles val="exact"/>
        </dgm:presLayoutVars>
      </dgm:prSet>
      <dgm:spPr/>
    </dgm:pt>
    <dgm:pt modelId="{C59C0789-D0B9-4E5F-B5CE-232AC3975709}" type="pres">
      <dgm:prSet presAssocID="{64937CA9-155C-467B-9505-E31EE9CFA10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7480241-DB34-4379-A729-C3C23BA2C3B2}" type="pres">
      <dgm:prSet presAssocID="{D9F324BE-E97D-463A-B053-E4153AFC49A2}" presName="parTxOnlySpace" presStyleCnt="0"/>
      <dgm:spPr/>
    </dgm:pt>
    <dgm:pt modelId="{5794D3EB-42D9-4D1A-AAD1-FC1392B23B9F}" type="pres">
      <dgm:prSet presAssocID="{D6A80015-3C86-4237-93E4-15D1FDE31E0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E56500-00B6-4F91-9F4F-8561F9EDE757}" type="pres">
      <dgm:prSet presAssocID="{AC35F969-C72B-4E35-9AE3-C5E39312D4B3}" presName="parTxOnlySpace" presStyleCnt="0"/>
      <dgm:spPr/>
    </dgm:pt>
    <dgm:pt modelId="{B024900E-33CF-4449-8910-01F287956329}" type="pres">
      <dgm:prSet presAssocID="{AEC187C9-C612-47D6-8897-A28CC4411AE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0162B02-B1CC-4F60-B997-DF7FACF5D5A9}" type="presOf" srcId="{64937CA9-155C-467B-9505-E31EE9CFA10A}" destId="{C59C0789-D0B9-4E5F-B5CE-232AC3975709}" srcOrd="0" destOrd="0" presId="urn:microsoft.com/office/officeart/2005/8/layout/chevron1"/>
    <dgm:cxn modelId="{DFA32A09-B01E-4506-8026-4F97311FBD23}" srcId="{B0E41E4E-1F4C-4A70-8648-A29DDD8A94FD}" destId="{64937CA9-155C-467B-9505-E31EE9CFA10A}" srcOrd="0" destOrd="0" parTransId="{B4C2BFA3-5A44-41DB-B62E-3011D09C73D6}" sibTransId="{D9F324BE-E97D-463A-B053-E4153AFC49A2}"/>
    <dgm:cxn modelId="{5628BD0A-E0D6-4E02-B31F-0F50AAA810F4}" srcId="{B0E41E4E-1F4C-4A70-8648-A29DDD8A94FD}" destId="{AEC187C9-C612-47D6-8897-A28CC4411AE7}" srcOrd="2" destOrd="0" parTransId="{3EA9816E-DAE5-4EC2-8C8E-78A0DA838051}" sibTransId="{9FE5A06C-CCDD-4C0C-848D-B992FBC43CF0}"/>
    <dgm:cxn modelId="{9D4D0C34-8B7E-4E67-8E6D-DB5FEECF9839}" type="presOf" srcId="{D6A80015-3C86-4237-93E4-15D1FDE31E0F}" destId="{5794D3EB-42D9-4D1A-AAD1-FC1392B23B9F}" srcOrd="0" destOrd="0" presId="urn:microsoft.com/office/officeart/2005/8/layout/chevron1"/>
    <dgm:cxn modelId="{B229644A-5385-43E9-96C7-CC8AC9AE0793}" srcId="{B0E41E4E-1F4C-4A70-8648-A29DDD8A94FD}" destId="{D6A80015-3C86-4237-93E4-15D1FDE31E0F}" srcOrd="1" destOrd="0" parTransId="{1C36AB80-5801-42C5-BEAC-0B5870E61A0B}" sibTransId="{AC35F969-C72B-4E35-9AE3-C5E39312D4B3}"/>
    <dgm:cxn modelId="{8E067D4B-732A-4EFD-9A32-1F4971BB8E50}" type="presOf" srcId="{B0E41E4E-1F4C-4A70-8648-A29DDD8A94FD}" destId="{9BC09D13-B810-44FA-A65B-156BA584DCBA}" srcOrd="0" destOrd="0" presId="urn:microsoft.com/office/officeart/2005/8/layout/chevron1"/>
    <dgm:cxn modelId="{544BA8D2-146F-4DF0-813B-4A7B9A485E1C}" type="presOf" srcId="{AEC187C9-C612-47D6-8897-A28CC4411AE7}" destId="{B024900E-33CF-4449-8910-01F287956329}" srcOrd="0" destOrd="0" presId="urn:microsoft.com/office/officeart/2005/8/layout/chevron1"/>
    <dgm:cxn modelId="{9CE78EFE-1D19-496B-A7D2-424F5E5541DA}" type="presParOf" srcId="{9BC09D13-B810-44FA-A65B-156BA584DCBA}" destId="{C59C0789-D0B9-4E5F-B5CE-232AC3975709}" srcOrd="0" destOrd="0" presId="urn:microsoft.com/office/officeart/2005/8/layout/chevron1"/>
    <dgm:cxn modelId="{2B909EBB-EF5F-4E12-AFB9-080428BB1FC1}" type="presParOf" srcId="{9BC09D13-B810-44FA-A65B-156BA584DCBA}" destId="{37480241-DB34-4379-A729-C3C23BA2C3B2}" srcOrd="1" destOrd="0" presId="urn:microsoft.com/office/officeart/2005/8/layout/chevron1"/>
    <dgm:cxn modelId="{8A7D482C-E43E-44E3-BADE-C05CC7E5C589}" type="presParOf" srcId="{9BC09D13-B810-44FA-A65B-156BA584DCBA}" destId="{5794D3EB-42D9-4D1A-AAD1-FC1392B23B9F}" srcOrd="2" destOrd="0" presId="urn:microsoft.com/office/officeart/2005/8/layout/chevron1"/>
    <dgm:cxn modelId="{F5706C05-689B-451A-806C-6F2A79975C19}" type="presParOf" srcId="{9BC09D13-B810-44FA-A65B-156BA584DCBA}" destId="{CAE56500-00B6-4F91-9F4F-8561F9EDE757}" srcOrd="3" destOrd="0" presId="urn:microsoft.com/office/officeart/2005/8/layout/chevron1"/>
    <dgm:cxn modelId="{EDF085B8-D316-4F9F-BB52-39D4947DBA06}" type="presParOf" srcId="{9BC09D13-B810-44FA-A65B-156BA584DCBA}" destId="{B024900E-33CF-4449-8910-01F2879563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2DDF8-BEA3-4C82-A43A-46880B98C19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638BF67-68D9-4AA1-92E3-B6C521FBCFF6}">
      <dgm:prSet/>
      <dgm:spPr/>
      <dgm:t>
        <a:bodyPr/>
        <a:lstStyle/>
        <a:p>
          <a:r>
            <a:rPr lang="en-US"/>
            <a:t>Fill out</a:t>
          </a:r>
        </a:p>
      </dgm:t>
    </dgm:pt>
    <dgm:pt modelId="{4510548A-09A1-4A4A-B043-52AE37CF7FF9}" type="parTrans" cxnId="{255F4AEE-69C6-47EE-B616-088AAC5C27DD}">
      <dgm:prSet/>
      <dgm:spPr/>
      <dgm:t>
        <a:bodyPr/>
        <a:lstStyle/>
        <a:p>
          <a:endParaRPr lang="en-US"/>
        </a:p>
      </dgm:t>
    </dgm:pt>
    <dgm:pt modelId="{03BB17DE-4E53-4A16-9D26-F54975F4CECC}" type="sibTrans" cxnId="{255F4AEE-69C6-47EE-B616-088AAC5C27DD}">
      <dgm:prSet/>
      <dgm:spPr/>
      <dgm:t>
        <a:bodyPr/>
        <a:lstStyle/>
        <a:p>
          <a:endParaRPr lang="en-US"/>
        </a:p>
      </dgm:t>
    </dgm:pt>
    <dgm:pt modelId="{938A684A-3430-4389-9333-B69A51EA7D15}">
      <dgm:prSet/>
      <dgm:spPr/>
      <dgm:t>
        <a:bodyPr/>
        <a:lstStyle/>
        <a:p>
          <a:r>
            <a:rPr lang="en-US"/>
            <a:t>Identify sponsor and audience</a:t>
          </a:r>
        </a:p>
      </dgm:t>
    </dgm:pt>
    <dgm:pt modelId="{6EE5E5AF-FD48-4C2B-AA31-05B0C402371D}" type="parTrans" cxnId="{6C3F4CE9-B3C0-4141-B0E7-AC2CA68A068E}">
      <dgm:prSet/>
      <dgm:spPr/>
      <dgm:t>
        <a:bodyPr/>
        <a:lstStyle/>
        <a:p>
          <a:endParaRPr lang="en-US"/>
        </a:p>
      </dgm:t>
    </dgm:pt>
    <dgm:pt modelId="{9D0FCC70-7A10-4FB6-8EFA-652C33B2B4A2}" type="sibTrans" cxnId="{6C3F4CE9-B3C0-4141-B0E7-AC2CA68A068E}">
      <dgm:prSet/>
      <dgm:spPr/>
      <dgm:t>
        <a:bodyPr/>
        <a:lstStyle/>
        <a:p>
          <a:endParaRPr lang="en-US"/>
        </a:p>
      </dgm:t>
    </dgm:pt>
    <dgm:pt modelId="{DE3C03DB-74E5-473F-B7C8-7174C7D4C6B1}">
      <dgm:prSet/>
      <dgm:spPr/>
      <dgm:t>
        <a:bodyPr/>
        <a:lstStyle/>
        <a:p>
          <a:r>
            <a:rPr lang="en-US"/>
            <a:t>Review with Sponsor and plan to present</a:t>
          </a:r>
        </a:p>
      </dgm:t>
    </dgm:pt>
    <dgm:pt modelId="{6E837FEF-1264-4796-AB3A-203E82633150}" type="parTrans" cxnId="{AF640E4B-D31C-422B-B123-4B9EEFAFAC45}">
      <dgm:prSet/>
      <dgm:spPr/>
      <dgm:t>
        <a:bodyPr/>
        <a:lstStyle/>
        <a:p>
          <a:endParaRPr lang="en-US"/>
        </a:p>
      </dgm:t>
    </dgm:pt>
    <dgm:pt modelId="{BE84886E-D0A8-4987-81A2-D218FB64081D}" type="sibTrans" cxnId="{AF640E4B-D31C-422B-B123-4B9EEFAFAC45}">
      <dgm:prSet/>
      <dgm:spPr/>
      <dgm:t>
        <a:bodyPr/>
        <a:lstStyle/>
        <a:p>
          <a:endParaRPr lang="en-US"/>
        </a:p>
      </dgm:t>
    </dgm:pt>
    <dgm:pt modelId="{8F03137D-0D6E-46B9-862D-D6E0CE890902}" type="pres">
      <dgm:prSet presAssocID="{6BF2DDF8-BEA3-4C82-A43A-46880B98C192}" presName="root" presStyleCnt="0">
        <dgm:presLayoutVars>
          <dgm:dir/>
          <dgm:resizeHandles val="exact"/>
        </dgm:presLayoutVars>
      </dgm:prSet>
      <dgm:spPr/>
    </dgm:pt>
    <dgm:pt modelId="{6DCB5C38-BC9A-4CE8-A606-520F0CF17377}" type="pres">
      <dgm:prSet presAssocID="{F638BF67-68D9-4AA1-92E3-B6C521FBCFF6}" presName="compNode" presStyleCnt="0"/>
      <dgm:spPr/>
    </dgm:pt>
    <dgm:pt modelId="{1EBF71B6-91A6-4311-B93D-A49375FB9C35}" type="pres">
      <dgm:prSet presAssocID="{F638BF67-68D9-4AA1-92E3-B6C521FBCF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478539F-B3D4-413C-820C-1C6BB0248DEF}" type="pres">
      <dgm:prSet presAssocID="{F638BF67-68D9-4AA1-92E3-B6C521FBCFF6}" presName="spaceRect" presStyleCnt="0"/>
      <dgm:spPr/>
    </dgm:pt>
    <dgm:pt modelId="{A4D33898-FF11-425B-A1F8-0EA4B232862E}" type="pres">
      <dgm:prSet presAssocID="{F638BF67-68D9-4AA1-92E3-B6C521FBCFF6}" presName="textRect" presStyleLbl="revTx" presStyleIdx="0" presStyleCnt="3">
        <dgm:presLayoutVars>
          <dgm:chMax val="1"/>
          <dgm:chPref val="1"/>
        </dgm:presLayoutVars>
      </dgm:prSet>
      <dgm:spPr/>
    </dgm:pt>
    <dgm:pt modelId="{8CABCE80-FE2B-444C-B676-9A6972E4E1A0}" type="pres">
      <dgm:prSet presAssocID="{03BB17DE-4E53-4A16-9D26-F54975F4CECC}" presName="sibTrans" presStyleCnt="0"/>
      <dgm:spPr/>
    </dgm:pt>
    <dgm:pt modelId="{DC8EB77C-AF86-447A-AE53-55241B0E675D}" type="pres">
      <dgm:prSet presAssocID="{938A684A-3430-4389-9333-B69A51EA7D15}" presName="compNode" presStyleCnt="0"/>
      <dgm:spPr/>
    </dgm:pt>
    <dgm:pt modelId="{21B3D168-4EF1-4495-A9EA-B107F85D737B}" type="pres">
      <dgm:prSet presAssocID="{938A684A-3430-4389-9333-B69A51EA7D1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20D45E0-9180-4524-876F-51E0C33489A9}" type="pres">
      <dgm:prSet presAssocID="{938A684A-3430-4389-9333-B69A51EA7D15}" presName="spaceRect" presStyleCnt="0"/>
      <dgm:spPr/>
    </dgm:pt>
    <dgm:pt modelId="{1A0997E9-CC21-4AB2-BFA8-63ACF500B114}" type="pres">
      <dgm:prSet presAssocID="{938A684A-3430-4389-9333-B69A51EA7D15}" presName="textRect" presStyleLbl="revTx" presStyleIdx="1" presStyleCnt="3">
        <dgm:presLayoutVars>
          <dgm:chMax val="1"/>
          <dgm:chPref val="1"/>
        </dgm:presLayoutVars>
      </dgm:prSet>
      <dgm:spPr/>
    </dgm:pt>
    <dgm:pt modelId="{E789E2F8-87ED-4345-A422-461FE36622F3}" type="pres">
      <dgm:prSet presAssocID="{9D0FCC70-7A10-4FB6-8EFA-652C33B2B4A2}" presName="sibTrans" presStyleCnt="0"/>
      <dgm:spPr/>
    </dgm:pt>
    <dgm:pt modelId="{63C107C3-7275-4478-8CD9-CEB84B073904}" type="pres">
      <dgm:prSet presAssocID="{DE3C03DB-74E5-473F-B7C8-7174C7D4C6B1}" presName="compNode" presStyleCnt="0"/>
      <dgm:spPr/>
    </dgm:pt>
    <dgm:pt modelId="{AD770BBE-8025-4FA6-A39E-B287E3DBB803}" type="pres">
      <dgm:prSet presAssocID="{DE3C03DB-74E5-473F-B7C8-7174C7D4C6B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0E7EF5-D126-4304-B551-1E843419F3E1}" type="pres">
      <dgm:prSet presAssocID="{DE3C03DB-74E5-473F-B7C8-7174C7D4C6B1}" presName="spaceRect" presStyleCnt="0"/>
      <dgm:spPr/>
    </dgm:pt>
    <dgm:pt modelId="{3A408C22-79E8-400D-9CFB-6BBAB6996698}" type="pres">
      <dgm:prSet presAssocID="{DE3C03DB-74E5-473F-B7C8-7174C7D4C6B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2459124-CA8E-4D22-B526-9DF39B11FEDD}" type="presOf" srcId="{6BF2DDF8-BEA3-4C82-A43A-46880B98C192}" destId="{8F03137D-0D6E-46B9-862D-D6E0CE890902}" srcOrd="0" destOrd="0" presId="urn:microsoft.com/office/officeart/2018/2/layout/IconLabelList"/>
    <dgm:cxn modelId="{AF640E4B-D31C-422B-B123-4B9EEFAFAC45}" srcId="{6BF2DDF8-BEA3-4C82-A43A-46880B98C192}" destId="{DE3C03DB-74E5-473F-B7C8-7174C7D4C6B1}" srcOrd="2" destOrd="0" parTransId="{6E837FEF-1264-4796-AB3A-203E82633150}" sibTransId="{BE84886E-D0A8-4987-81A2-D218FB64081D}"/>
    <dgm:cxn modelId="{BDA9937F-F464-49D1-A061-CFB2376E0637}" type="presOf" srcId="{938A684A-3430-4389-9333-B69A51EA7D15}" destId="{1A0997E9-CC21-4AB2-BFA8-63ACF500B114}" srcOrd="0" destOrd="0" presId="urn:microsoft.com/office/officeart/2018/2/layout/IconLabelList"/>
    <dgm:cxn modelId="{E5976186-5D1E-4F5A-9419-28654D749B70}" type="presOf" srcId="{F638BF67-68D9-4AA1-92E3-B6C521FBCFF6}" destId="{A4D33898-FF11-425B-A1F8-0EA4B232862E}" srcOrd="0" destOrd="0" presId="urn:microsoft.com/office/officeart/2018/2/layout/IconLabelList"/>
    <dgm:cxn modelId="{95D2FCC0-B3EC-4444-84DD-5C90BFF65456}" type="presOf" srcId="{DE3C03DB-74E5-473F-B7C8-7174C7D4C6B1}" destId="{3A408C22-79E8-400D-9CFB-6BBAB6996698}" srcOrd="0" destOrd="0" presId="urn:microsoft.com/office/officeart/2018/2/layout/IconLabelList"/>
    <dgm:cxn modelId="{6C3F4CE9-B3C0-4141-B0E7-AC2CA68A068E}" srcId="{6BF2DDF8-BEA3-4C82-A43A-46880B98C192}" destId="{938A684A-3430-4389-9333-B69A51EA7D15}" srcOrd="1" destOrd="0" parTransId="{6EE5E5AF-FD48-4C2B-AA31-05B0C402371D}" sibTransId="{9D0FCC70-7A10-4FB6-8EFA-652C33B2B4A2}"/>
    <dgm:cxn modelId="{255F4AEE-69C6-47EE-B616-088AAC5C27DD}" srcId="{6BF2DDF8-BEA3-4C82-A43A-46880B98C192}" destId="{F638BF67-68D9-4AA1-92E3-B6C521FBCFF6}" srcOrd="0" destOrd="0" parTransId="{4510548A-09A1-4A4A-B043-52AE37CF7FF9}" sibTransId="{03BB17DE-4E53-4A16-9D26-F54975F4CECC}"/>
    <dgm:cxn modelId="{AB4A9A7E-BA93-44D7-8958-F0F8C1234EA9}" type="presParOf" srcId="{8F03137D-0D6E-46B9-862D-D6E0CE890902}" destId="{6DCB5C38-BC9A-4CE8-A606-520F0CF17377}" srcOrd="0" destOrd="0" presId="urn:microsoft.com/office/officeart/2018/2/layout/IconLabelList"/>
    <dgm:cxn modelId="{02D7246D-D31F-4479-96DF-18C8E94424C7}" type="presParOf" srcId="{6DCB5C38-BC9A-4CE8-A606-520F0CF17377}" destId="{1EBF71B6-91A6-4311-B93D-A49375FB9C35}" srcOrd="0" destOrd="0" presId="urn:microsoft.com/office/officeart/2018/2/layout/IconLabelList"/>
    <dgm:cxn modelId="{D824053C-8A53-46C6-9BC9-57F52FAAA65A}" type="presParOf" srcId="{6DCB5C38-BC9A-4CE8-A606-520F0CF17377}" destId="{C478539F-B3D4-413C-820C-1C6BB0248DEF}" srcOrd="1" destOrd="0" presId="urn:microsoft.com/office/officeart/2018/2/layout/IconLabelList"/>
    <dgm:cxn modelId="{2570AC68-2F0D-4B2B-878D-270EE911D5AC}" type="presParOf" srcId="{6DCB5C38-BC9A-4CE8-A606-520F0CF17377}" destId="{A4D33898-FF11-425B-A1F8-0EA4B232862E}" srcOrd="2" destOrd="0" presId="urn:microsoft.com/office/officeart/2018/2/layout/IconLabelList"/>
    <dgm:cxn modelId="{E0FE292C-B8B8-402E-8940-0E5B7ED40D51}" type="presParOf" srcId="{8F03137D-0D6E-46B9-862D-D6E0CE890902}" destId="{8CABCE80-FE2B-444C-B676-9A6972E4E1A0}" srcOrd="1" destOrd="0" presId="urn:microsoft.com/office/officeart/2018/2/layout/IconLabelList"/>
    <dgm:cxn modelId="{094E0E6D-3B8D-46E5-8C80-2BBBBBC00694}" type="presParOf" srcId="{8F03137D-0D6E-46B9-862D-D6E0CE890902}" destId="{DC8EB77C-AF86-447A-AE53-55241B0E675D}" srcOrd="2" destOrd="0" presId="urn:microsoft.com/office/officeart/2018/2/layout/IconLabelList"/>
    <dgm:cxn modelId="{C624D0F3-9F30-47A8-9A15-EB4C0F25DE77}" type="presParOf" srcId="{DC8EB77C-AF86-447A-AE53-55241B0E675D}" destId="{21B3D168-4EF1-4495-A9EA-B107F85D737B}" srcOrd="0" destOrd="0" presId="urn:microsoft.com/office/officeart/2018/2/layout/IconLabelList"/>
    <dgm:cxn modelId="{8A888D6C-A0B2-43D7-A082-81E6B3EAE03C}" type="presParOf" srcId="{DC8EB77C-AF86-447A-AE53-55241B0E675D}" destId="{D20D45E0-9180-4524-876F-51E0C33489A9}" srcOrd="1" destOrd="0" presId="urn:microsoft.com/office/officeart/2018/2/layout/IconLabelList"/>
    <dgm:cxn modelId="{47E6BCED-730D-462C-9D8A-A8A13B8B911D}" type="presParOf" srcId="{DC8EB77C-AF86-447A-AE53-55241B0E675D}" destId="{1A0997E9-CC21-4AB2-BFA8-63ACF500B114}" srcOrd="2" destOrd="0" presId="urn:microsoft.com/office/officeart/2018/2/layout/IconLabelList"/>
    <dgm:cxn modelId="{C5C99D33-6DA2-44A0-9949-93858D0FA06E}" type="presParOf" srcId="{8F03137D-0D6E-46B9-862D-D6E0CE890902}" destId="{E789E2F8-87ED-4345-A422-461FE36622F3}" srcOrd="3" destOrd="0" presId="urn:microsoft.com/office/officeart/2018/2/layout/IconLabelList"/>
    <dgm:cxn modelId="{B9CE86ED-FB2D-4B10-9896-EBEF878B1169}" type="presParOf" srcId="{8F03137D-0D6E-46B9-862D-D6E0CE890902}" destId="{63C107C3-7275-4478-8CD9-CEB84B073904}" srcOrd="4" destOrd="0" presId="urn:microsoft.com/office/officeart/2018/2/layout/IconLabelList"/>
    <dgm:cxn modelId="{D617E482-B0D4-4176-AC33-95060CC146CA}" type="presParOf" srcId="{63C107C3-7275-4478-8CD9-CEB84B073904}" destId="{AD770BBE-8025-4FA6-A39E-B287E3DBB803}" srcOrd="0" destOrd="0" presId="urn:microsoft.com/office/officeart/2018/2/layout/IconLabelList"/>
    <dgm:cxn modelId="{05BF7CD2-052C-4546-9293-541247E310E8}" type="presParOf" srcId="{63C107C3-7275-4478-8CD9-CEB84B073904}" destId="{F10E7EF5-D126-4304-B551-1E843419F3E1}" srcOrd="1" destOrd="0" presId="urn:microsoft.com/office/officeart/2018/2/layout/IconLabelList"/>
    <dgm:cxn modelId="{95EFC0CE-ED2E-41C1-BEAB-AB930544F493}" type="presParOf" srcId="{63C107C3-7275-4478-8CD9-CEB84B073904}" destId="{3A408C22-79E8-400D-9CFB-6BBAB699669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47541-FB04-4BBB-AF65-4D4790CE3C55}">
      <dsp:nvSpPr>
        <dsp:cNvPr id="0" name=""/>
        <dsp:cNvSpPr/>
      </dsp:nvSpPr>
      <dsp:spPr>
        <a:xfrm>
          <a:off x="671616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1CBE6-9BD5-410F-AD34-7B3E34C4530A}">
      <dsp:nvSpPr>
        <dsp:cNvPr id="0" name=""/>
        <dsp:cNvSpPr/>
      </dsp:nvSpPr>
      <dsp:spPr>
        <a:xfrm>
          <a:off x="1095741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60DD1-C681-46EB-BC5C-4F39325CDB75}">
      <dsp:nvSpPr>
        <dsp:cNvPr id="0" name=""/>
        <dsp:cNvSpPr/>
      </dsp:nvSpPr>
      <dsp:spPr>
        <a:xfrm>
          <a:off x="35428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Evaluate</a:t>
          </a:r>
        </a:p>
      </dsp:txBody>
      <dsp:txXfrm>
        <a:off x="35428" y="2691504"/>
        <a:ext cx="3262500" cy="720000"/>
      </dsp:txXfrm>
    </dsp:sp>
    <dsp:sp modelId="{B7F6A0F1-4A09-4F90-8561-7A62A0BFEE5F}">
      <dsp:nvSpPr>
        <dsp:cNvPr id="0" name=""/>
        <dsp:cNvSpPr/>
      </dsp:nvSpPr>
      <dsp:spPr>
        <a:xfrm>
          <a:off x="4505053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54CE-0E54-46FE-AB2C-0257D8219033}">
      <dsp:nvSpPr>
        <dsp:cNvPr id="0" name=""/>
        <dsp:cNvSpPr/>
      </dsp:nvSpPr>
      <dsp:spPr>
        <a:xfrm>
          <a:off x="4929178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71B7-67E5-413A-822E-70B53E27EEB3}">
      <dsp:nvSpPr>
        <dsp:cNvPr id="0" name=""/>
        <dsp:cNvSpPr/>
      </dsp:nvSpPr>
      <dsp:spPr>
        <a:xfrm>
          <a:off x="3868866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Benchmark/Learn</a:t>
          </a:r>
        </a:p>
      </dsp:txBody>
      <dsp:txXfrm>
        <a:off x="3868866" y="2691504"/>
        <a:ext cx="3262500" cy="720000"/>
      </dsp:txXfrm>
    </dsp:sp>
    <dsp:sp modelId="{574BE4E7-EFA7-43B8-B170-7005D70C0F71}">
      <dsp:nvSpPr>
        <dsp:cNvPr id="0" name=""/>
        <dsp:cNvSpPr/>
      </dsp:nvSpPr>
      <dsp:spPr>
        <a:xfrm>
          <a:off x="8338491" y="81503"/>
          <a:ext cx="1990125" cy="1990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E4564-1E3A-443C-A02A-4BA361D6E78F}">
      <dsp:nvSpPr>
        <dsp:cNvPr id="0" name=""/>
        <dsp:cNvSpPr/>
      </dsp:nvSpPr>
      <dsp:spPr>
        <a:xfrm>
          <a:off x="8762616" y="505628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023C8-8A5A-4B84-9669-9306806FBF61}">
      <dsp:nvSpPr>
        <dsp:cNvPr id="0" name=""/>
        <dsp:cNvSpPr/>
      </dsp:nvSpPr>
      <dsp:spPr>
        <a:xfrm>
          <a:off x="7702303" y="2691504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000" kern="1200"/>
            <a:t>Grow</a:t>
          </a:r>
        </a:p>
      </dsp:txBody>
      <dsp:txXfrm>
        <a:off x="7702303" y="2691504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705C-4402-49A6-955D-2D3E990246C8}">
      <dsp:nvSpPr>
        <dsp:cNvPr id="0" name=""/>
        <dsp:cNvSpPr/>
      </dsp:nvSpPr>
      <dsp:spPr>
        <a:xfrm>
          <a:off x="0" y="46141"/>
          <a:ext cx="6767431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1</a:t>
          </a:r>
        </a:p>
      </dsp:txBody>
      <dsp:txXfrm>
        <a:off x="35125" y="81266"/>
        <a:ext cx="6697181" cy="649299"/>
      </dsp:txXfrm>
    </dsp:sp>
    <dsp:sp modelId="{E36D28BD-7123-4A9C-9C72-192B464F4CCC}">
      <dsp:nvSpPr>
        <dsp:cNvPr id="0" name=""/>
        <dsp:cNvSpPr/>
      </dsp:nvSpPr>
      <dsp:spPr>
        <a:xfrm>
          <a:off x="0" y="765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Evaluate/Challenges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Team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Begin Plan: Opportunity Statement</a:t>
          </a:r>
        </a:p>
      </dsp:txBody>
      <dsp:txXfrm>
        <a:off x="0" y="765691"/>
        <a:ext cx="6767431" cy="1210950"/>
      </dsp:txXfrm>
    </dsp:sp>
    <dsp:sp modelId="{4FF0B7AB-4C10-4A01-9E8A-E2841B9100F3}">
      <dsp:nvSpPr>
        <dsp:cNvPr id="0" name=""/>
        <dsp:cNvSpPr/>
      </dsp:nvSpPr>
      <dsp:spPr>
        <a:xfrm>
          <a:off x="0" y="1976641"/>
          <a:ext cx="6767431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Session 2</a:t>
          </a:r>
        </a:p>
      </dsp:txBody>
      <dsp:txXfrm>
        <a:off x="35125" y="2011766"/>
        <a:ext cx="6697181" cy="649299"/>
      </dsp:txXfrm>
    </dsp:sp>
    <dsp:sp modelId="{A82C079F-DC7A-4A1B-A912-469B716BE6EB}">
      <dsp:nvSpPr>
        <dsp:cNvPr id="0" name=""/>
        <dsp:cNvSpPr/>
      </dsp:nvSpPr>
      <dsp:spPr>
        <a:xfrm>
          <a:off x="0" y="26961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Benchmarking Groups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Resources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Top 10 hints</a:t>
          </a:r>
        </a:p>
      </dsp:txBody>
      <dsp:txXfrm>
        <a:off x="0" y="2696191"/>
        <a:ext cx="6767431" cy="1210950"/>
      </dsp:txXfrm>
    </dsp:sp>
    <dsp:sp modelId="{BB0E7417-5C4F-480C-8057-36440CBF43BF}">
      <dsp:nvSpPr>
        <dsp:cNvPr id="0" name=""/>
        <dsp:cNvSpPr/>
      </dsp:nvSpPr>
      <dsp:spPr>
        <a:xfrm>
          <a:off x="0" y="3907141"/>
          <a:ext cx="6767431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3</a:t>
          </a:r>
        </a:p>
      </dsp:txBody>
      <dsp:txXfrm>
        <a:off x="35125" y="3942266"/>
        <a:ext cx="6697181" cy="649299"/>
      </dsp:txXfrm>
    </dsp:sp>
    <dsp:sp modelId="{F116D160-C1D9-4FB4-BF5C-527DF56B2B87}">
      <dsp:nvSpPr>
        <dsp:cNvPr id="0" name=""/>
        <dsp:cNvSpPr/>
      </dsp:nvSpPr>
      <dsp:spPr>
        <a:xfrm>
          <a:off x="0" y="4626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Communication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Flow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Finalize Plan</a:t>
          </a:r>
        </a:p>
      </dsp:txBody>
      <dsp:txXfrm>
        <a:off x="0" y="4626691"/>
        <a:ext cx="6767431" cy="1210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2705C-4402-49A6-955D-2D3E990246C8}">
      <dsp:nvSpPr>
        <dsp:cNvPr id="0" name=""/>
        <dsp:cNvSpPr/>
      </dsp:nvSpPr>
      <dsp:spPr>
        <a:xfrm>
          <a:off x="0" y="46141"/>
          <a:ext cx="6767431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1</a:t>
          </a:r>
        </a:p>
      </dsp:txBody>
      <dsp:txXfrm>
        <a:off x="35125" y="81266"/>
        <a:ext cx="6697181" cy="649299"/>
      </dsp:txXfrm>
    </dsp:sp>
    <dsp:sp modelId="{E36D28BD-7123-4A9C-9C72-192B464F4CCC}">
      <dsp:nvSpPr>
        <dsp:cNvPr id="0" name=""/>
        <dsp:cNvSpPr/>
      </dsp:nvSpPr>
      <dsp:spPr>
        <a:xfrm>
          <a:off x="0" y="765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Evaluate/Challenges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1" kern="1200" dirty="0"/>
            <a:t>Team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Begin Plan: Opportunity Statement</a:t>
          </a:r>
        </a:p>
      </dsp:txBody>
      <dsp:txXfrm>
        <a:off x="0" y="765691"/>
        <a:ext cx="6767431" cy="1210950"/>
      </dsp:txXfrm>
    </dsp:sp>
    <dsp:sp modelId="{4FF0B7AB-4C10-4A01-9E8A-E2841B9100F3}">
      <dsp:nvSpPr>
        <dsp:cNvPr id="0" name=""/>
        <dsp:cNvSpPr/>
      </dsp:nvSpPr>
      <dsp:spPr>
        <a:xfrm>
          <a:off x="0" y="1976641"/>
          <a:ext cx="6767431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Session 2</a:t>
          </a:r>
        </a:p>
      </dsp:txBody>
      <dsp:txXfrm>
        <a:off x="35125" y="2011766"/>
        <a:ext cx="6697181" cy="649299"/>
      </dsp:txXfrm>
    </dsp:sp>
    <dsp:sp modelId="{A82C079F-DC7A-4A1B-A912-469B716BE6EB}">
      <dsp:nvSpPr>
        <dsp:cNvPr id="0" name=""/>
        <dsp:cNvSpPr/>
      </dsp:nvSpPr>
      <dsp:spPr>
        <a:xfrm>
          <a:off x="0" y="26961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Demand/Support/Execution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Create and Share your plan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Questions</a:t>
          </a:r>
        </a:p>
      </dsp:txBody>
      <dsp:txXfrm>
        <a:off x="0" y="2696191"/>
        <a:ext cx="6767431" cy="1210950"/>
      </dsp:txXfrm>
    </dsp:sp>
    <dsp:sp modelId="{BB0E7417-5C4F-480C-8057-36440CBF43BF}">
      <dsp:nvSpPr>
        <dsp:cNvPr id="0" name=""/>
        <dsp:cNvSpPr/>
      </dsp:nvSpPr>
      <dsp:spPr>
        <a:xfrm>
          <a:off x="0" y="3907141"/>
          <a:ext cx="6767431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Session 3</a:t>
          </a:r>
        </a:p>
      </dsp:txBody>
      <dsp:txXfrm>
        <a:off x="35125" y="3942266"/>
        <a:ext cx="6697181" cy="649299"/>
      </dsp:txXfrm>
    </dsp:sp>
    <dsp:sp modelId="{F116D160-C1D9-4FB4-BF5C-527DF56B2B87}">
      <dsp:nvSpPr>
        <dsp:cNvPr id="0" name=""/>
        <dsp:cNvSpPr/>
      </dsp:nvSpPr>
      <dsp:spPr>
        <a:xfrm>
          <a:off x="0" y="4626691"/>
          <a:ext cx="676743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86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Top 10 Tips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Communication/Flow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Finalize Plan: Share</a:t>
          </a:r>
        </a:p>
      </dsp:txBody>
      <dsp:txXfrm>
        <a:off x="0" y="4626691"/>
        <a:ext cx="6767431" cy="121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C0789-D0B9-4E5F-B5CE-232AC3975709}">
      <dsp:nvSpPr>
        <dsp:cNvPr id="0" name=""/>
        <dsp:cNvSpPr/>
      </dsp:nvSpPr>
      <dsp:spPr>
        <a:xfrm>
          <a:off x="2381" y="2129102"/>
          <a:ext cx="2901156" cy="1160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Demand</a:t>
          </a:r>
        </a:p>
      </dsp:txBody>
      <dsp:txXfrm>
        <a:off x="582612" y="2129102"/>
        <a:ext cx="1740694" cy="1160462"/>
      </dsp:txXfrm>
    </dsp:sp>
    <dsp:sp modelId="{5794D3EB-42D9-4D1A-AAD1-FC1392B23B9F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Support</a:t>
          </a:r>
        </a:p>
      </dsp:txBody>
      <dsp:txXfrm>
        <a:off x="3193652" y="2129102"/>
        <a:ext cx="1740694" cy="1160462"/>
      </dsp:txXfrm>
    </dsp:sp>
    <dsp:sp modelId="{B024900E-33CF-4449-8910-01F287956329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Execution</a:t>
          </a:r>
        </a:p>
      </dsp:txBody>
      <dsp:txXfrm>
        <a:off x="5804693" y="2129102"/>
        <a:ext cx="1740694" cy="1160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F71B6-91A6-4311-B93D-A49375FB9C35}">
      <dsp:nvSpPr>
        <dsp:cNvPr id="0" name=""/>
        <dsp:cNvSpPr/>
      </dsp:nvSpPr>
      <dsp:spPr>
        <a:xfrm>
          <a:off x="1082105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33898-FF11-425B-A1F8-0EA4B232862E}">
      <dsp:nvSpPr>
        <dsp:cNvPr id="0" name=""/>
        <dsp:cNvSpPr/>
      </dsp:nvSpPr>
      <dsp:spPr>
        <a:xfrm>
          <a:off x="174284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Fill out</a:t>
          </a:r>
        </a:p>
      </dsp:txBody>
      <dsp:txXfrm>
        <a:off x="174284" y="2753095"/>
        <a:ext cx="3301169" cy="720000"/>
      </dsp:txXfrm>
    </dsp:sp>
    <dsp:sp modelId="{21B3D168-4EF1-4495-A9EA-B107F85D737B}">
      <dsp:nvSpPr>
        <dsp:cNvPr id="0" name=""/>
        <dsp:cNvSpPr/>
      </dsp:nvSpPr>
      <dsp:spPr>
        <a:xfrm>
          <a:off x="4960980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997E9-CC21-4AB2-BFA8-63ACF500B114}">
      <dsp:nvSpPr>
        <dsp:cNvPr id="0" name=""/>
        <dsp:cNvSpPr/>
      </dsp:nvSpPr>
      <dsp:spPr>
        <a:xfrm>
          <a:off x="4053158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Identify sponsor and audience</a:t>
          </a:r>
        </a:p>
      </dsp:txBody>
      <dsp:txXfrm>
        <a:off x="4053158" y="2753095"/>
        <a:ext cx="3301169" cy="720000"/>
      </dsp:txXfrm>
    </dsp:sp>
    <dsp:sp modelId="{AD770BBE-8025-4FA6-A39E-B287E3DBB803}">
      <dsp:nvSpPr>
        <dsp:cNvPr id="0" name=""/>
        <dsp:cNvSpPr/>
      </dsp:nvSpPr>
      <dsp:spPr>
        <a:xfrm>
          <a:off x="8839854" y="878242"/>
          <a:ext cx="1485526" cy="14855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8C22-79E8-400D-9CFB-6BBAB6996698}">
      <dsp:nvSpPr>
        <dsp:cNvPr id="0" name=""/>
        <dsp:cNvSpPr/>
      </dsp:nvSpPr>
      <dsp:spPr>
        <a:xfrm>
          <a:off x="7932033" y="2753095"/>
          <a:ext cx="330116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Review with Sponsor and plan to present</a:t>
          </a:r>
        </a:p>
      </dsp:txBody>
      <dsp:txXfrm>
        <a:off x="7932033" y="2753095"/>
        <a:ext cx="3301169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0813-AD4D-4081-8A34-2C456477F2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0CC6-5690-4185-8360-B814FB5F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myself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resources for more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  <a:p>
            <a:r>
              <a:rPr lang="en-US" dirty="0"/>
              <a:t>Jess Campbell?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of wheat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Run Sound?</a:t>
            </a:r>
          </a:p>
          <a:p>
            <a:r>
              <a:rPr lang="en-US" dirty="0"/>
              <a:t>Make great lighting effects?  Look cool?</a:t>
            </a:r>
          </a:p>
          <a:p>
            <a:r>
              <a:rPr lang="en-US" dirty="0"/>
              <a:t>Be great?</a:t>
            </a:r>
          </a:p>
          <a:p>
            <a:r>
              <a:rPr lang="en-US" dirty="0"/>
              <a:t>Why: Enhance Worship</a:t>
            </a:r>
          </a:p>
          <a:p>
            <a:r>
              <a:rPr lang="en-US" dirty="0"/>
              <a:t>Serve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8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provide an export of the 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Banana Slicer</a:t>
            </a:r>
          </a:p>
          <a:p>
            <a:r>
              <a:rPr lang="en-US" dirty="0"/>
              <a:t>There’s demand but you stink at it.</a:t>
            </a:r>
          </a:p>
          <a:p>
            <a:r>
              <a:rPr lang="en-US" dirty="0"/>
              <a:t>Don’t tackle too much</a:t>
            </a:r>
          </a:p>
          <a:p>
            <a:r>
              <a:rPr lang="en-US" dirty="0"/>
              <a:t>Focus on what you CAN change: Support and Execution.</a:t>
            </a:r>
          </a:p>
          <a:p>
            <a:r>
              <a:rPr lang="en-US" dirty="0"/>
              <a:t>Execution depends on Support, so focus on support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85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is passive, Building is active</a:t>
            </a:r>
          </a:p>
          <a:p>
            <a:r>
              <a:rPr lang="en-US" dirty="0"/>
              <a:t>Find the biggest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can help us get that?</a:t>
            </a:r>
          </a:p>
          <a:p>
            <a:r>
              <a:rPr lang="en-US" dirty="0"/>
              <a:t>Money	Finance Team</a:t>
            </a:r>
          </a:p>
          <a:p>
            <a:r>
              <a:rPr lang="en-US" dirty="0"/>
              <a:t>People	SPRC, Pastor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0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Pause and share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74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B0CC6-5690-4185-8360-B814FB5F8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51E22-609E-426A-A2E9-909421C8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BF0-A164-4BB6-8EA6-35BD9A646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29047-D726-4B9A-A519-6D75E96A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F1F3-6C23-40EB-946D-B79F7EC0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21015-20ED-4C0A-9C24-E75C6764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711D-A6A1-4F0A-867E-63F1644D0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14140-19B4-4849-8731-FFA1EC988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02741-7B90-4723-83C3-F221FE35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26ACE-4D10-4E17-A5FD-33B2DCCA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D0397-B7D2-495F-840B-989B49C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3A906-7321-4EDD-992C-03A43370E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40EEE-2482-4293-8AD0-EE67CF78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023D-061E-4AB7-9E10-02916745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69027-2202-4B99-AD3C-D4101BCD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3AEC7-627B-48E6-AFF7-5E412D96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9B34-B710-4460-9740-BD5FDE97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03E84-1E19-417F-B77B-704CE0731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7CCA3-B1CB-45B5-BF99-E131F15B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67D9-21B3-4645-A900-69A5D676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8F17-1627-40DC-933E-D6CBF7DA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01D2-D4AF-4C45-A556-484F516B9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6C3BF-0EAB-4E2E-A98C-B28C4764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1EA7F-8C76-46B5-B723-3232B39D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7A4D9-F19F-4610-93CA-0CA82BCA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1D6-91B2-4B8C-B496-71130D2C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27F7-CEBB-488C-ABD6-999831CE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D372E-FEB8-4C89-BB0E-40A8F7A4D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F313B-D67D-4C4F-AFCF-8984A5CFF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EDAD9-4E17-4E96-8440-18FFC2A9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A411F4-4000-45A2-9D26-5C18F063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B68A0-C49A-4CA0-9C35-5EE02FD0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8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2405-60E8-4ED4-BBA5-0B0FFA4D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D2660-EA46-4B0D-9816-539C23D1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C100-06E4-4794-8DE7-C09BC256E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2AAE5-BFEF-4584-9E2C-832EDFA31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173D6E-4BBA-4706-A350-A7B594D64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5935F-AAC8-467C-A510-9A97D20DD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96EB2-8D7A-4C78-ABE6-76944441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6C86C-DB4B-4BAE-B496-963387B0E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3C71-3AA2-4EA6-97E5-D491A5CA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324CC-DA63-46FA-AC6E-A3789CB2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AA203-343F-417C-8F8E-74C96D14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5CB6A-BA80-42D7-9D80-64EF2397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F03DD4-69EC-42D8-9731-1FB22C91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658CD-4E9F-4D07-A642-BD1FAAB0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E7F1-1E04-467C-A59D-5AD5C191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287A-DCA1-4C53-BCCC-9C1D1A60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B8FB-BFC4-4B63-A051-7CB9032D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073B1-4485-4A64-B1A0-52BD3861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EBE04-DAEC-4362-BF76-CB91397F8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AE626-77B3-4F06-8C59-3E36288D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3C995-D5D6-496F-9930-05E505D0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6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CFEA-24D8-4BBC-836C-44B6E3A9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A8A2E-85FA-470B-ACED-917071AA0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265B-772C-4631-B55A-447EE2B0F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135D0-25D9-4812-BC67-18305EBC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D4D28-E202-4BA4-8CD0-5C49224D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1F020-F638-428E-861C-E171AD585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E0492-3295-4403-BE6A-998A757FA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EFBB0-38D5-49F2-9BDA-B06DC690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5297-2692-49E8-8F0E-5FFA7E450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8E6E9-02C9-48B8-8E2F-B159D4362362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56F0-26D7-480E-A57A-94279024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9133E-703E-463A-9635-0923D12BC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7EBA-4526-408E-82A5-241FA0D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CA71-6F6F-4A0B-B211-7F21C4396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Making Worship Work: Behind the Scenes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FE52C-6196-45D5-B00B-32C029D7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r>
              <a:rPr lang="en-US" sz="1800" dirty="0"/>
              <a:t>GNJ Laity Leadership Academy 2020</a:t>
            </a:r>
          </a:p>
          <a:p>
            <a:r>
              <a:rPr lang="en-US" sz="1800" dirty="0"/>
              <a:t>Session 2</a:t>
            </a:r>
          </a:p>
        </p:txBody>
      </p:sp>
    </p:spTree>
    <p:extLst>
      <p:ext uri="{BB962C8B-B14F-4D97-AF65-F5344CB8AC3E}">
        <p14:creationId xmlns:p14="http://schemas.microsoft.com/office/powerpoint/2010/main" val="261980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8D87-536F-41CA-8AAC-06BEF72B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congregation want this?</a:t>
            </a:r>
          </a:p>
          <a:p>
            <a:r>
              <a:rPr lang="en-US" dirty="0"/>
              <a:t>Would it ENHANCE worship?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0CF5C-B95A-4467-893A-722A069B383E}"/>
              </a:ext>
            </a:extLst>
          </p:cNvPr>
          <p:cNvGrpSpPr/>
          <p:nvPr/>
        </p:nvGrpSpPr>
        <p:grpSpPr>
          <a:xfrm>
            <a:off x="838200" y="447675"/>
            <a:ext cx="2901156" cy="1160462"/>
            <a:chOff x="2381" y="2129102"/>
            <a:chExt cx="2901156" cy="1160462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D2F7C267-FA22-4A82-9B98-8FF64052612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67667A24-4BE6-4567-999D-BE1BBB7E553C}"/>
                </a:ext>
              </a:extLst>
            </p:cNvPr>
            <p:cNvSpPr txBox="1"/>
            <p:nvPr/>
          </p:nvSpPr>
          <p:spPr>
            <a:xfrm>
              <a:off x="58261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Demand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70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8D87-536F-41CA-8AAC-06BEF72B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Church Leadership understand the demand?</a:t>
            </a:r>
          </a:p>
          <a:p>
            <a:r>
              <a:rPr lang="en-US" dirty="0"/>
              <a:t>Do you have the team you need to accomplish?</a:t>
            </a:r>
          </a:p>
          <a:p>
            <a:r>
              <a:rPr lang="en-US" dirty="0"/>
              <a:t>Do you have funding?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0CF5C-B95A-4467-893A-722A069B383E}"/>
              </a:ext>
            </a:extLst>
          </p:cNvPr>
          <p:cNvGrpSpPr/>
          <p:nvPr/>
        </p:nvGrpSpPr>
        <p:grpSpPr>
          <a:xfrm>
            <a:off x="838200" y="447675"/>
            <a:ext cx="2901156" cy="1160462"/>
            <a:chOff x="2381" y="2129102"/>
            <a:chExt cx="2901156" cy="1160462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D2F7C267-FA22-4A82-9B98-8FF64052612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67667A24-4BE6-4567-999D-BE1BBB7E553C}"/>
                </a:ext>
              </a:extLst>
            </p:cNvPr>
            <p:cNvSpPr txBox="1"/>
            <p:nvPr/>
          </p:nvSpPr>
          <p:spPr>
            <a:xfrm>
              <a:off x="58261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Demand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6BD4A4-09C8-4246-9199-815D09894ADF}"/>
              </a:ext>
            </a:extLst>
          </p:cNvPr>
          <p:cNvGrpSpPr/>
          <p:nvPr/>
        </p:nvGrpSpPr>
        <p:grpSpPr>
          <a:xfrm>
            <a:off x="3739356" y="447675"/>
            <a:ext cx="2901156" cy="1160462"/>
            <a:chOff x="2613421" y="2129102"/>
            <a:chExt cx="2901156" cy="116046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EDA3245D-1229-4DE9-B0D7-EBAF65486F57}"/>
                </a:ext>
              </a:extLst>
            </p:cNvPr>
            <p:cNvSpPr/>
            <p:nvPr/>
          </p:nvSpPr>
          <p:spPr>
            <a:xfrm>
              <a:off x="2613421" y="2129102"/>
              <a:ext cx="2901156" cy="11604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95BC40E2-2FD1-48B1-AE7D-2D3F7D45D5E8}"/>
                </a:ext>
              </a:extLst>
            </p:cNvPr>
            <p:cNvSpPr txBox="1"/>
            <p:nvPr/>
          </p:nvSpPr>
          <p:spPr>
            <a:xfrm>
              <a:off x="319365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Support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545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B8D87-536F-41CA-8AAC-06BEF72B9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want to do better?</a:t>
            </a:r>
          </a:p>
          <a:p>
            <a:r>
              <a:rPr lang="en-US" dirty="0"/>
              <a:t>Do you have glitches consistently?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00CF5C-B95A-4467-893A-722A069B383E}"/>
              </a:ext>
            </a:extLst>
          </p:cNvPr>
          <p:cNvGrpSpPr/>
          <p:nvPr/>
        </p:nvGrpSpPr>
        <p:grpSpPr>
          <a:xfrm>
            <a:off x="838200" y="447675"/>
            <a:ext cx="2901156" cy="1160462"/>
            <a:chOff x="2381" y="2129102"/>
            <a:chExt cx="2901156" cy="1160462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D2F7C267-FA22-4A82-9B98-8FF640526123}"/>
                </a:ext>
              </a:extLst>
            </p:cNvPr>
            <p:cNvSpPr/>
            <p:nvPr/>
          </p:nvSpPr>
          <p:spPr>
            <a:xfrm>
              <a:off x="2381" y="2129102"/>
              <a:ext cx="2901156" cy="116046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67667A24-4BE6-4567-999D-BE1BBB7E553C}"/>
                </a:ext>
              </a:extLst>
            </p:cNvPr>
            <p:cNvSpPr txBox="1"/>
            <p:nvPr/>
          </p:nvSpPr>
          <p:spPr>
            <a:xfrm>
              <a:off x="58261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Demand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6BD4A4-09C8-4246-9199-815D09894ADF}"/>
              </a:ext>
            </a:extLst>
          </p:cNvPr>
          <p:cNvGrpSpPr/>
          <p:nvPr/>
        </p:nvGrpSpPr>
        <p:grpSpPr>
          <a:xfrm>
            <a:off x="3739356" y="447675"/>
            <a:ext cx="2901156" cy="1160462"/>
            <a:chOff x="2613421" y="2129102"/>
            <a:chExt cx="2901156" cy="1160462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EDA3245D-1229-4DE9-B0D7-EBAF65486F57}"/>
                </a:ext>
              </a:extLst>
            </p:cNvPr>
            <p:cNvSpPr/>
            <p:nvPr/>
          </p:nvSpPr>
          <p:spPr>
            <a:xfrm>
              <a:off x="2613421" y="2129102"/>
              <a:ext cx="2901156" cy="1160462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ow: Chevron 4">
              <a:extLst>
                <a:ext uri="{FF2B5EF4-FFF2-40B4-BE49-F238E27FC236}">
                  <a16:creationId xmlns:a16="http://schemas.microsoft.com/office/drawing/2014/main" id="{95BC40E2-2FD1-48B1-AE7D-2D3F7D45D5E8}"/>
                </a:ext>
              </a:extLst>
            </p:cNvPr>
            <p:cNvSpPr txBox="1"/>
            <p:nvPr/>
          </p:nvSpPr>
          <p:spPr>
            <a:xfrm>
              <a:off x="3193652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Support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10548-5B13-40E5-B744-3E4D5724204D}"/>
              </a:ext>
            </a:extLst>
          </p:cNvPr>
          <p:cNvGrpSpPr/>
          <p:nvPr/>
        </p:nvGrpSpPr>
        <p:grpSpPr>
          <a:xfrm>
            <a:off x="6640512" y="447675"/>
            <a:ext cx="2901156" cy="1160462"/>
            <a:chOff x="5224462" y="2129102"/>
            <a:chExt cx="2901156" cy="116046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9F34E76-DFD2-4213-8B94-38311A90318F}"/>
                </a:ext>
              </a:extLst>
            </p:cNvPr>
            <p:cNvSpPr/>
            <p:nvPr/>
          </p:nvSpPr>
          <p:spPr>
            <a:xfrm>
              <a:off x="5224462" y="2129102"/>
              <a:ext cx="2901156" cy="1160462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1C371FAA-71CD-4186-BB9B-7DF45C7AA6E5}"/>
                </a:ext>
              </a:extLst>
            </p:cNvPr>
            <p:cNvSpPr txBox="1"/>
            <p:nvPr/>
          </p:nvSpPr>
          <p:spPr>
            <a:xfrm>
              <a:off x="5804693" y="2129102"/>
              <a:ext cx="1740694" cy="1160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4016" tIns="41339" rIns="41339" bIns="41339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100" kern="1200" dirty="0"/>
                <a:t>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216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163CF-5766-4ECA-A5A3-7DDF5200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738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Now What?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6" descr="Confused Person">
            <a:extLst>
              <a:ext uri="{FF2B5EF4-FFF2-40B4-BE49-F238E27FC236}">
                <a16:creationId xmlns:a16="http://schemas.microsoft.com/office/drawing/2014/main" id="{DD2B9112-B7E5-40D1-8F24-5244B8C80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8572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9029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B6CE-800B-4959-93B1-E4A4DFC4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Focus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821E59-46B6-40B3-89B4-C4637491F563}"/>
              </a:ext>
            </a:extLst>
          </p:cNvPr>
          <p:cNvCxnSpPr/>
          <p:nvPr/>
        </p:nvCxnSpPr>
        <p:spPr>
          <a:xfrm>
            <a:off x="1491343" y="5617029"/>
            <a:ext cx="6766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2BA895-C9C7-42D0-9278-2D3CCCA89D40}"/>
              </a:ext>
            </a:extLst>
          </p:cNvPr>
          <p:cNvCxnSpPr>
            <a:cxnSpLocks/>
          </p:cNvCxnSpPr>
          <p:nvPr/>
        </p:nvCxnSpPr>
        <p:spPr>
          <a:xfrm flipV="1">
            <a:off x="1502229" y="2155371"/>
            <a:ext cx="0" cy="346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36DD6F-4604-4AC6-BDE0-EC220C518628}"/>
              </a:ext>
            </a:extLst>
          </p:cNvPr>
          <p:cNvSpPr txBox="1"/>
          <p:nvPr/>
        </p:nvSpPr>
        <p:spPr>
          <a:xfrm>
            <a:off x="3189514" y="5736771"/>
            <a:ext cx="2906486" cy="37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794D8-028B-4117-9291-DADF8FD90E9D}"/>
              </a:ext>
            </a:extLst>
          </p:cNvPr>
          <p:cNvSpPr txBox="1"/>
          <p:nvPr/>
        </p:nvSpPr>
        <p:spPr>
          <a:xfrm rot="16200000">
            <a:off x="-234024" y="2969515"/>
            <a:ext cx="2906486" cy="37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1C1F6-7BDE-43AD-9E6C-DB68A60B4671}"/>
              </a:ext>
            </a:extLst>
          </p:cNvPr>
          <p:cNvCxnSpPr>
            <a:cxnSpLocks/>
          </p:cNvCxnSpPr>
          <p:nvPr/>
        </p:nvCxnSpPr>
        <p:spPr>
          <a:xfrm flipV="1">
            <a:off x="4974771" y="1894114"/>
            <a:ext cx="0" cy="3635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13D36A-B2A4-4DD9-9150-EA485D3B7548}"/>
              </a:ext>
            </a:extLst>
          </p:cNvPr>
          <p:cNvCxnSpPr>
            <a:cxnSpLocks/>
          </p:cNvCxnSpPr>
          <p:nvPr/>
        </p:nvCxnSpPr>
        <p:spPr>
          <a:xfrm flipV="1">
            <a:off x="1698171" y="3608614"/>
            <a:ext cx="6901543" cy="45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9D99235-A8D8-47C8-91B5-ECC7516E2BBB}"/>
              </a:ext>
            </a:extLst>
          </p:cNvPr>
          <p:cNvSpPr/>
          <p:nvPr/>
        </p:nvSpPr>
        <p:spPr>
          <a:xfrm>
            <a:off x="5050973" y="3674782"/>
            <a:ext cx="3189513" cy="186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1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CAD49-00D0-4C66-AC9C-9C5EE078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trike="sngStrike">
                <a:solidFill>
                  <a:srgbClr val="FFFFFF"/>
                </a:solidFill>
              </a:rPr>
              <a:t>Getting </a:t>
            </a:r>
            <a:r>
              <a:rPr lang="en-US">
                <a:solidFill>
                  <a:srgbClr val="FFFFFF"/>
                </a:solidFill>
              </a:rPr>
              <a:t>Building Support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6B40-485C-44AB-AD19-2FCA23DC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What Resources do you have?</a:t>
            </a:r>
          </a:p>
          <a:p>
            <a:r>
              <a:rPr lang="en-US" dirty="0"/>
              <a:t>What Resources do you need?</a:t>
            </a:r>
          </a:p>
          <a:p>
            <a:r>
              <a:rPr lang="en-US" dirty="0"/>
              <a:t>What support do you have?</a:t>
            </a:r>
          </a:p>
        </p:txBody>
      </p:sp>
    </p:spTree>
    <p:extLst>
      <p:ext uri="{BB962C8B-B14F-4D97-AF65-F5344CB8AC3E}">
        <p14:creationId xmlns:p14="http://schemas.microsoft.com/office/powerpoint/2010/main" val="424803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CAD49-00D0-4C66-AC9C-9C5EE078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trike="sngStrike">
                <a:solidFill>
                  <a:srgbClr val="FFFFFF"/>
                </a:solidFill>
              </a:rPr>
              <a:t>Getting </a:t>
            </a:r>
            <a:r>
              <a:rPr lang="en-US">
                <a:solidFill>
                  <a:srgbClr val="FFFFFF"/>
                </a:solidFill>
              </a:rPr>
              <a:t>Building Support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6B40-485C-44AB-AD19-2FCA23DC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Who is your audience?</a:t>
            </a:r>
          </a:p>
          <a:p>
            <a:r>
              <a:rPr lang="en-US" dirty="0"/>
              <a:t>Who is your sponsor?</a:t>
            </a:r>
          </a:p>
          <a:p>
            <a:endParaRPr lang="en-US" dirty="0"/>
          </a:p>
          <a:p>
            <a:r>
              <a:rPr lang="en-US" dirty="0"/>
              <a:t>Need	Resource Provider</a:t>
            </a:r>
          </a:p>
        </p:txBody>
      </p:sp>
    </p:spTree>
    <p:extLst>
      <p:ext uri="{BB962C8B-B14F-4D97-AF65-F5344CB8AC3E}">
        <p14:creationId xmlns:p14="http://schemas.microsoft.com/office/powerpoint/2010/main" val="826748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5F609-137A-495A-BA4D-65D8325A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Homework: Plan Template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40235C-5932-4689-B8B9-6FC17ED95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766357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029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AE8E12-8449-472E-B29C-F71FCCE9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Getting </a:t>
            </a:r>
            <a:r>
              <a:rPr lang="en-US" b="1" dirty="0">
                <a:solidFill>
                  <a:srgbClr val="FFFFFF"/>
                </a:solidFill>
              </a:rPr>
              <a:t>Better</a:t>
            </a:r>
            <a:r>
              <a:rPr lang="en-US" dirty="0">
                <a:solidFill>
                  <a:srgbClr val="FFFFFF"/>
                </a:solidFill>
              </a:rPr>
              <a:t> (Execution)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0B130-82DF-4DDE-AC08-63F620D4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Audio</a:t>
            </a:r>
          </a:p>
          <a:p>
            <a:r>
              <a:rPr lang="en-US" dirty="0"/>
              <a:t>Graphics/Visuals</a:t>
            </a:r>
          </a:p>
          <a:p>
            <a:r>
              <a:rPr lang="en-US" dirty="0"/>
              <a:t>Steaming</a:t>
            </a:r>
          </a:p>
          <a:p>
            <a:r>
              <a:rPr lang="en-US" dirty="0"/>
              <a:t>Planning</a:t>
            </a:r>
          </a:p>
          <a:p>
            <a:r>
              <a:rPr lang="en-US" dirty="0"/>
              <a:t>Lighting</a:t>
            </a:r>
          </a:p>
        </p:txBody>
      </p:sp>
    </p:spTree>
    <p:extLst>
      <p:ext uri="{BB962C8B-B14F-4D97-AF65-F5344CB8AC3E}">
        <p14:creationId xmlns:p14="http://schemas.microsoft.com/office/powerpoint/2010/main" val="364066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Audio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Source</a:t>
            </a:r>
          </a:p>
          <a:p>
            <a:pPr lvl="1"/>
            <a:r>
              <a:rPr lang="en-US" dirty="0"/>
              <a:t>Mic</a:t>
            </a:r>
          </a:p>
          <a:p>
            <a:pPr lvl="1"/>
            <a:r>
              <a:rPr lang="en-US" dirty="0"/>
              <a:t>Line input</a:t>
            </a:r>
          </a:p>
          <a:p>
            <a:r>
              <a:rPr lang="en-US" dirty="0"/>
              <a:t>Console</a:t>
            </a:r>
          </a:p>
          <a:p>
            <a:pPr lvl="1"/>
            <a:r>
              <a:rPr lang="en-US" dirty="0"/>
              <a:t>Mix</a:t>
            </a:r>
          </a:p>
          <a:p>
            <a:pPr lvl="1"/>
            <a:r>
              <a:rPr lang="en-US" dirty="0"/>
              <a:t>Eq</a:t>
            </a:r>
          </a:p>
          <a:p>
            <a:r>
              <a:rPr lang="en-US" dirty="0"/>
              <a:t>Amplification</a:t>
            </a:r>
          </a:p>
          <a:p>
            <a:r>
              <a:rPr lang="en-US" dirty="0"/>
              <a:t>Array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Positioning</a:t>
            </a:r>
          </a:p>
        </p:txBody>
      </p:sp>
    </p:spTree>
    <p:extLst>
      <p:ext uri="{BB962C8B-B14F-4D97-AF65-F5344CB8AC3E}">
        <p14:creationId xmlns:p14="http://schemas.microsoft.com/office/powerpoint/2010/main" val="43310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327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Graphics/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Visuals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Content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Software</a:t>
            </a:r>
          </a:p>
          <a:p>
            <a:r>
              <a:rPr lang="en-US" dirty="0"/>
              <a:t>Flow</a:t>
            </a:r>
          </a:p>
          <a:p>
            <a:r>
              <a:rPr lang="en-US" dirty="0"/>
              <a:t>Projection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Resolution</a:t>
            </a:r>
          </a:p>
          <a:p>
            <a:pPr lvl="1"/>
            <a:r>
              <a:rPr lang="en-US" dirty="0"/>
              <a:t>Color Temp/Balance</a:t>
            </a:r>
          </a:p>
          <a:p>
            <a:pPr lvl="1"/>
            <a:r>
              <a:rPr lang="en-US" dirty="0"/>
              <a:t>Ambient Light</a:t>
            </a:r>
          </a:p>
        </p:txBody>
      </p:sp>
    </p:spTree>
    <p:extLst>
      <p:ext uri="{BB962C8B-B14F-4D97-AF65-F5344CB8AC3E}">
        <p14:creationId xmlns:p14="http://schemas.microsoft.com/office/powerpoint/2010/main" val="109588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Streaming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Source</a:t>
            </a:r>
          </a:p>
          <a:p>
            <a:pPr lvl="1"/>
            <a:r>
              <a:rPr lang="en-US" dirty="0"/>
              <a:t>Camera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Lower thirds</a:t>
            </a:r>
          </a:p>
          <a:p>
            <a:r>
              <a:rPr lang="en-US" dirty="0"/>
              <a:t>Switching</a:t>
            </a:r>
          </a:p>
          <a:p>
            <a:r>
              <a:rPr lang="en-US" dirty="0"/>
              <a:t>Display/Projection</a:t>
            </a:r>
          </a:p>
          <a:p>
            <a:r>
              <a:rPr lang="en-US" dirty="0"/>
              <a:t>Streaming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79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Planning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Getting on the same page</a:t>
            </a:r>
          </a:p>
          <a:p>
            <a:pPr lvl="1"/>
            <a:r>
              <a:rPr lang="en-US" dirty="0"/>
              <a:t>Leader</a:t>
            </a:r>
          </a:p>
          <a:p>
            <a:pPr lvl="1"/>
            <a:r>
              <a:rPr lang="en-US" dirty="0"/>
              <a:t>Method</a:t>
            </a:r>
          </a:p>
          <a:p>
            <a:pPr lvl="1"/>
            <a:r>
              <a:rPr lang="en-US" dirty="0"/>
              <a:t>Voice of the congregation </a:t>
            </a:r>
          </a:p>
          <a:p>
            <a:pPr lvl="1"/>
            <a:r>
              <a:rPr lang="en-US" dirty="0"/>
              <a:t>Voice of flow</a:t>
            </a:r>
          </a:p>
          <a:p>
            <a:r>
              <a:rPr lang="en-US" dirty="0"/>
              <a:t>Changes</a:t>
            </a:r>
          </a:p>
          <a:p>
            <a:pPr lvl="1"/>
            <a:r>
              <a:rPr lang="en-US" dirty="0"/>
              <a:t>Process</a:t>
            </a:r>
          </a:p>
          <a:p>
            <a:r>
              <a:rPr lang="en-US" dirty="0"/>
              <a:t>During the service</a:t>
            </a:r>
          </a:p>
          <a:p>
            <a:r>
              <a:rPr lang="en-US" dirty="0"/>
              <a:t>After the service</a:t>
            </a:r>
          </a:p>
          <a:p>
            <a:pPr lvl="1"/>
            <a:r>
              <a:rPr lang="en-US" dirty="0"/>
              <a:t>Method for feedback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20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2B4CA-E7C1-4DF1-AB87-5BAD138D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Lighting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3F4FB-303F-4726-8091-08EE15A10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Fixtures</a:t>
            </a:r>
          </a:p>
          <a:p>
            <a:pPr lvl="1"/>
            <a:r>
              <a:rPr lang="en-US" dirty="0"/>
              <a:t>Coverage</a:t>
            </a:r>
          </a:p>
          <a:p>
            <a:pPr lvl="2"/>
            <a:r>
              <a:rPr lang="en-US" dirty="0"/>
              <a:t>Front, Side, Back</a:t>
            </a:r>
          </a:p>
          <a:p>
            <a:r>
              <a:rPr lang="en-US" dirty="0"/>
              <a:t>Controller</a:t>
            </a:r>
          </a:p>
          <a:p>
            <a:r>
              <a:rPr lang="en-US" dirty="0"/>
              <a:t>Scenes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9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You Need to Know When Working with DMX | B&amp;H Explora">
            <a:extLst>
              <a:ext uri="{FF2B5EF4-FFF2-40B4-BE49-F238E27FC236}">
                <a16:creationId xmlns:a16="http://schemas.microsoft.com/office/drawing/2014/main" id="{46AADA0F-C676-46F7-8CAC-C9CD795F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025"/>
            <a:ext cx="9144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5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B8C3-AD62-4ABA-9626-BAC1826B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hould we use questions to teach? – Part 1 | ...to the real.">
            <a:extLst>
              <a:ext uri="{FF2B5EF4-FFF2-40B4-BE49-F238E27FC236}">
                <a16:creationId xmlns:a16="http://schemas.microsoft.com/office/drawing/2014/main" id="{442D5CE3-0A8B-46DE-9622-70F21F868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4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9D0BB-86AA-4817-A7A3-32340EEE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0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F7B2-EF9D-4014-9563-A68D5AD6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9" r="2537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480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732878-4D26-4515-8F07-BA1C740C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en-US" sz="4200"/>
              <a:t>Goals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6CB0F853-B5AD-49E7-9635-4D33582BC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38469"/>
              </p:ext>
            </p:extLst>
          </p:nvPr>
        </p:nvGraphicFramePr>
        <p:xfrm>
          <a:off x="594360" y="272491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3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16BE5-B55F-44A6-B7CF-55A49E3C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en-US" sz="4000"/>
              <a:t>Deliverables</a:t>
            </a:r>
          </a:p>
        </p:txBody>
      </p:sp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198364B-5731-4151-8CD2-2677DCAF7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1AA49BFB-02C0-4886-BAF6-7C2931D6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Helpful Tips</a:t>
            </a:r>
          </a:p>
          <a:p>
            <a:pPr algn="ctr"/>
            <a:r>
              <a:rPr lang="en-US" dirty="0"/>
              <a:t>Peers/Benchmark Group</a:t>
            </a:r>
          </a:p>
          <a:p>
            <a:pPr algn="ctr"/>
            <a:r>
              <a:rPr lang="en-US" sz="3600" b="1" dirty="0"/>
              <a:t>Actionable</a:t>
            </a:r>
            <a:r>
              <a:rPr lang="en-US" sz="3200" b="1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2003990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CB2D6-3A67-4F29-AFA8-38EC1876A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518614"/>
              </p:ext>
            </p:extLst>
          </p:nvPr>
        </p:nvGraphicFramePr>
        <p:xfrm>
          <a:off x="4589417" y="621791"/>
          <a:ext cx="6767431" cy="588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5 Things I Learned About Success from Jack Canfield | Goalcast">
            <a:extLst>
              <a:ext uri="{FF2B5EF4-FFF2-40B4-BE49-F238E27FC236}">
                <a16:creationId xmlns:a16="http://schemas.microsoft.com/office/drawing/2014/main" id="{A10D462A-D98C-4C51-B6CA-912FCE1C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18053"/>
          <a:stretch/>
        </p:blipFill>
        <p:spPr bwMode="auto">
          <a:xfrm>
            <a:off x="295275" y="1054798"/>
            <a:ext cx="3943350" cy="435292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2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BCB2D6-3A67-4F29-AFA8-38EC1876A0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765940"/>
              </p:ext>
            </p:extLst>
          </p:nvPr>
        </p:nvGraphicFramePr>
        <p:xfrm>
          <a:off x="4589417" y="621791"/>
          <a:ext cx="6767431" cy="5883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5 Things I Learned About Success from Jack Canfield | Goalcast">
            <a:extLst>
              <a:ext uri="{FF2B5EF4-FFF2-40B4-BE49-F238E27FC236}">
                <a16:creationId xmlns:a16="http://schemas.microsoft.com/office/drawing/2014/main" id="{A10D462A-D98C-4C51-B6CA-912FCE1C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18053"/>
          <a:stretch/>
        </p:blipFill>
        <p:spPr bwMode="auto">
          <a:xfrm>
            <a:off x="295275" y="1054798"/>
            <a:ext cx="3943350" cy="4352925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F2B9-D830-4566-9659-47C88991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Zoom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D4CEF-AB67-4072-94E3-C3891EDC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286" y="1460468"/>
            <a:ext cx="2177143" cy="163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D7239-2BF6-4A1E-9086-2B7AB808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49" y="1767762"/>
            <a:ext cx="2319736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19F6E5-0F0A-455F-ACDC-ECBBD7134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49" y="3170399"/>
            <a:ext cx="2254023" cy="1496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D7D089-BE5D-4776-BEC0-7B0049630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48" y="4954359"/>
            <a:ext cx="2052665" cy="131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A185-4315-4086-8FF3-FB516122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you here?</a:t>
            </a:r>
          </a:p>
        </p:txBody>
      </p:sp>
      <p:pic>
        <p:nvPicPr>
          <p:cNvPr id="1026" name="Picture 2" descr="A 12-Minute Summary of “Start With Why” by Simon Sinek - Freshsales Blogs">
            <a:extLst>
              <a:ext uri="{FF2B5EF4-FFF2-40B4-BE49-F238E27FC236}">
                <a16:creationId xmlns:a16="http://schemas.microsoft.com/office/drawing/2014/main" id="{5BFD5CA6-2F63-47A2-B466-07AB66EB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9203"/>
          <a:stretch/>
        </p:blipFill>
        <p:spPr bwMode="auto">
          <a:xfrm>
            <a:off x="0" y="1538654"/>
            <a:ext cx="1219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4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DEC95-0786-4B82-93CC-2656F59C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happen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37FD7D5-7FA9-44F6-B8B9-ACBE45EEC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73728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2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433</Words>
  <Application>Microsoft Office PowerPoint</Application>
  <PresentationFormat>Widescreen</PresentationFormat>
  <Paragraphs>159</Paragraphs>
  <Slides>26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Meiryo</vt:lpstr>
      <vt:lpstr>Arial</vt:lpstr>
      <vt:lpstr>Calibri</vt:lpstr>
      <vt:lpstr>Calibri Light</vt:lpstr>
      <vt:lpstr>Office Theme</vt:lpstr>
      <vt:lpstr>Making Worship Work: Behind the Scenes</vt:lpstr>
      <vt:lpstr>PowerPoint Presentation</vt:lpstr>
      <vt:lpstr>Goals</vt:lpstr>
      <vt:lpstr>Deliverables</vt:lpstr>
      <vt:lpstr>PowerPoint Presentation</vt:lpstr>
      <vt:lpstr>PowerPoint Presentation</vt:lpstr>
      <vt:lpstr>Rules for Zoom</vt:lpstr>
      <vt:lpstr>Why are you here?</vt:lpstr>
      <vt:lpstr>Making it happen</vt:lpstr>
      <vt:lpstr>PowerPoint Presentation</vt:lpstr>
      <vt:lpstr>PowerPoint Presentation</vt:lpstr>
      <vt:lpstr>PowerPoint Presentation</vt:lpstr>
      <vt:lpstr>Now What?</vt:lpstr>
      <vt:lpstr>Where to Focus</vt:lpstr>
      <vt:lpstr>Getting Building Support</vt:lpstr>
      <vt:lpstr>Getting Building Support</vt:lpstr>
      <vt:lpstr>Homework: Plan Template</vt:lpstr>
      <vt:lpstr>Getting Better (Execution)</vt:lpstr>
      <vt:lpstr>Audio</vt:lpstr>
      <vt:lpstr>Graphics/ Visuals</vt:lpstr>
      <vt:lpstr>Streaming</vt:lpstr>
      <vt:lpstr>Planning</vt:lpstr>
      <vt:lpstr>Lighting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Worship Work: Behind the Scenes</dc:title>
  <dc:creator>Chuck DelCamp</dc:creator>
  <cp:lastModifiedBy>Chuck DelCamp</cp:lastModifiedBy>
  <cp:revision>4</cp:revision>
  <dcterms:created xsi:type="dcterms:W3CDTF">2020-11-11T21:07:56Z</dcterms:created>
  <dcterms:modified xsi:type="dcterms:W3CDTF">2020-11-12T01:14:22Z</dcterms:modified>
</cp:coreProperties>
</file>