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312" r:id="rId7"/>
    <p:sldId id="309" r:id="rId8"/>
    <p:sldId id="310" r:id="rId9"/>
    <p:sldId id="311" r:id="rId10"/>
    <p:sldId id="261" r:id="rId11"/>
    <p:sldId id="263" r:id="rId12"/>
    <p:sldId id="262" r:id="rId13"/>
    <p:sldId id="274" r:id="rId14"/>
    <p:sldId id="264" r:id="rId15"/>
    <p:sldId id="269" r:id="rId16"/>
    <p:sldId id="265" r:id="rId17"/>
    <p:sldId id="266" r:id="rId18"/>
    <p:sldId id="267" r:id="rId19"/>
    <p:sldId id="268" r:id="rId20"/>
    <p:sldId id="276" r:id="rId21"/>
    <p:sldId id="271" r:id="rId22"/>
    <p:sldId id="270" r:id="rId23"/>
    <p:sldId id="280" r:id="rId24"/>
    <p:sldId id="272" r:id="rId25"/>
    <p:sldId id="273" r:id="rId26"/>
    <p:sldId id="279" r:id="rId27"/>
    <p:sldId id="277" r:id="rId28"/>
    <p:sldId id="303" r:id="rId29"/>
    <p:sldId id="304" r:id="rId30"/>
    <p:sldId id="308" r:id="rId31"/>
    <p:sldId id="281" r:id="rId32"/>
    <p:sldId id="30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611" autoAdjust="0"/>
  </p:normalViewPr>
  <p:slideViewPr>
    <p:cSldViewPr snapToGrid="0">
      <p:cViewPr varScale="1">
        <p:scale>
          <a:sx n="62" d="100"/>
          <a:sy n="62" d="100"/>
        </p:scale>
        <p:origin x="1183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F57696-B855-48C8-8E54-44C5777E4D76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1C82D53-20BC-43BE-BE64-8F99C4842220}">
      <dgm:prSet/>
      <dgm:spPr/>
      <dgm:t>
        <a:bodyPr/>
        <a:lstStyle/>
        <a:p>
          <a:pPr>
            <a:defRPr cap="all"/>
          </a:pPr>
          <a:r>
            <a:rPr lang="en-US"/>
            <a:t>Evaluate</a:t>
          </a:r>
        </a:p>
      </dgm:t>
    </dgm:pt>
    <dgm:pt modelId="{A6658560-6E87-4B26-8651-4B181DEB11FF}" type="parTrans" cxnId="{6A65D960-73FC-4586-8DAC-1E40B0F1ADB0}">
      <dgm:prSet/>
      <dgm:spPr/>
      <dgm:t>
        <a:bodyPr/>
        <a:lstStyle/>
        <a:p>
          <a:endParaRPr lang="en-US"/>
        </a:p>
      </dgm:t>
    </dgm:pt>
    <dgm:pt modelId="{C9A75B8E-6C62-4979-9DD2-9CA22134D5AE}" type="sibTrans" cxnId="{6A65D960-73FC-4586-8DAC-1E40B0F1ADB0}">
      <dgm:prSet/>
      <dgm:spPr/>
      <dgm:t>
        <a:bodyPr/>
        <a:lstStyle/>
        <a:p>
          <a:endParaRPr lang="en-US"/>
        </a:p>
      </dgm:t>
    </dgm:pt>
    <dgm:pt modelId="{58F2A601-5342-46DE-8C81-26DAE24802D9}">
      <dgm:prSet/>
      <dgm:spPr/>
      <dgm:t>
        <a:bodyPr/>
        <a:lstStyle/>
        <a:p>
          <a:pPr>
            <a:defRPr cap="all"/>
          </a:pPr>
          <a:r>
            <a:rPr lang="en-US"/>
            <a:t>Benchmark/Learn</a:t>
          </a:r>
        </a:p>
      </dgm:t>
    </dgm:pt>
    <dgm:pt modelId="{6892A844-89DB-462F-87BD-6FA9CE0E40F1}" type="parTrans" cxnId="{C2B94E46-68DD-4CEA-ABC2-14589F50D657}">
      <dgm:prSet/>
      <dgm:spPr/>
      <dgm:t>
        <a:bodyPr/>
        <a:lstStyle/>
        <a:p>
          <a:endParaRPr lang="en-US"/>
        </a:p>
      </dgm:t>
    </dgm:pt>
    <dgm:pt modelId="{A2F5179B-8C61-42E3-8981-B5E335CBEB63}" type="sibTrans" cxnId="{C2B94E46-68DD-4CEA-ABC2-14589F50D657}">
      <dgm:prSet/>
      <dgm:spPr/>
      <dgm:t>
        <a:bodyPr/>
        <a:lstStyle/>
        <a:p>
          <a:endParaRPr lang="en-US"/>
        </a:p>
      </dgm:t>
    </dgm:pt>
    <dgm:pt modelId="{5AA2AD3B-689B-4A82-B976-4F30FB0F0112}">
      <dgm:prSet/>
      <dgm:spPr/>
      <dgm:t>
        <a:bodyPr/>
        <a:lstStyle/>
        <a:p>
          <a:pPr>
            <a:defRPr cap="all"/>
          </a:pPr>
          <a:r>
            <a:rPr lang="en-US"/>
            <a:t>Grow</a:t>
          </a:r>
        </a:p>
      </dgm:t>
    </dgm:pt>
    <dgm:pt modelId="{D3CAC9A2-D15D-4084-939D-161E7EEE94B3}" type="parTrans" cxnId="{42A44DF5-4705-4318-81D6-116B3930123A}">
      <dgm:prSet/>
      <dgm:spPr/>
      <dgm:t>
        <a:bodyPr/>
        <a:lstStyle/>
        <a:p>
          <a:endParaRPr lang="en-US"/>
        </a:p>
      </dgm:t>
    </dgm:pt>
    <dgm:pt modelId="{F9A98556-33C9-4349-A52D-BC7C0F3011E0}" type="sibTrans" cxnId="{42A44DF5-4705-4318-81D6-116B3930123A}">
      <dgm:prSet/>
      <dgm:spPr/>
      <dgm:t>
        <a:bodyPr/>
        <a:lstStyle/>
        <a:p>
          <a:endParaRPr lang="en-US"/>
        </a:p>
      </dgm:t>
    </dgm:pt>
    <dgm:pt modelId="{AE00BC6A-F203-494B-8DEE-76E2DB582395}" type="pres">
      <dgm:prSet presAssocID="{82F57696-B855-48C8-8E54-44C5777E4D76}" presName="root" presStyleCnt="0">
        <dgm:presLayoutVars>
          <dgm:dir/>
          <dgm:resizeHandles val="exact"/>
        </dgm:presLayoutVars>
      </dgm:prSet>
      <dgm:spPr/>
    </dgm:pt>
    <dgm:pt modelId="{56E51626-23FE-4B6C-A7E8-0EF945A1E474}" type="pres">
      <dgm:prSet presAssocID="{F1C82D53-20BC-43BE-BE64-8F99C4842220}" presName="compNode" presStyleCnt="0"/>
      <dgm:spPr/>
    </dgm:pt>
    <dgm:pt modelId="{9E047541-FB04-4BBB-AF65-4D4790CE3C55}" type="pres">
      <dgm:prSet presAssocID="{F1C82D53-20BC-43BE-BE64-8F99C4842220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901CBE6-9BD5-410F-AD34-7B3E34C4530A}" type="pres">
      <dgm:prSet presAssocID="{F1C82D53-20BC-43BE-BE64-8F99C484222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2EB628E4-317A-4564-BAFD-CF4E6D225D5A}" type="pres">
      <dgm:prSet presAssocID="{F1C82D53-20BC-43BE-BE64-8F99C4842220}" presName="spaceRect" presStyleCnt="0"/>
      <dgm:spPr/>
    </dgm:pt>
    <dgm:pt modelId="{20160DD1-C681-46EB-BC5C-4F39325CDB75}" type="pres">
      <dgm:prSet presAssocID="{F1C82D53-20BC-43BE-BE64-8F99C4842220}" presName="textRect" presStyleLbl="revTx" presStyleIdx="0" presStyleCnt="3">
        <dgm:presLayoutVars>
          <dgm:chMax val="1"/>
          <dgm:chPref val="1"/>
        </dgm:presLayoutVars>
      </dgm:prSet>
      <dgm:spPr/>
    </dgm:pt>
    <dgm:pt modelId="{DBBDE410-0482-4763-87EE-FCDF433C2823}" type="pres">
      <dgm:prSet presAssocID="{C9A75B8E-6C62-4979-9DD2-9CA22134D5AE}" presName="sibTrans" presStyleCnt="0"/>
      <dgm:spPr/>
    </dgm:pt>
    <dgm:pt modelId="{4A6B0B46-BEE9-4850-BFEB-0C5D4D27DB36}" type="pres">
      <dgm:prSet presAssocID="{58F2A601-5342-46DE-8C81-26DAE24802D9}" presName="compNode" presStyleCnt="0"/>
      <dgm:spPr/>
    </dgm:pt>
    <dgm:pt modelId="{B7F6A0F1-4A09-4F90-8561-7A62A0BFEE5F}" type="pres">
      <dgm:prSet presAssocID="{58F2A601-5342-46DE-8C81-26DAE24802D9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3A0C54CE-0E54-46FE-AB2C-0257D8219033}" type="pres">
      <dgm:prSet presAssocID="{58F2A601-5342-46DE-8C81-26DAE24802D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mark"/>
        </a:ext>
      </dgm:extLst>
    </dgm:pt>
    <dgm:pt modelId="{9DE1FB9A-62E3-4D20-A2D9-D8ED1DF8EBEC}" type="pres">
      <dgm:prSet presAssocID="{58F2A601-5342-46DE-8C81-26DAE24802D9}" presName="spaceRect" presStyleCnt="0"/>
      <dgm:spPr/>
    </dgm:pt>
    <dgm:pt modelId="{AF5071B7-67E5-413A-822E-70B53E27EEB3}" type="pres">
      <dgm:prSet presAssocID="{58F2A601-5342-46DE-8C81-26DAE24802D9}" presName="textRect" presStyleLbl="revTx" presStyleIdx="1" presStyleCnt="3">
        <dgm:presLayoutVars>
          <dgm:chMax val="1"/>
          <dgm:chPref val="1"/>
        </dgm:presLayoutVars>
      </dgm:prSet>
      <dgm:spPr/>
    </dgm:pt>
    <dgm:pt modelId="{E2D1C154-6C84-4525-964D-8C4FCF75EBB7}" type="pres">
      <dgm:prSet presAssocID="{A2F5179B-8C61-42E3-8981-B5E335CBEB63}" presName="sibTrans" presStyleCnt="0"/>
      <dgm:spPr/>
    </dgm:pt>
    <dgm:pt modelId="{5C0BF78C-C8FE-4824-8942-467ECE3B7950}" type="pres">
      <dgm:prSet presAssocID="{5AA2AD3B-689B-4A82-B976-4F30FB0F0112}" presName="compNode" presStyleCnt="0"/>
      <dgm:spPr/>
    </dgm:pt>
    <dgm:pt modelId="{574BE4E7-EFA7-43B8-B170-7005D70C0F71}" type="pres">
      <dgm:prSet presAssocID="{5AA2AD3B-689B-4A82-B976-4F30FB0F0112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6CE4564-1E3A-443C-A02A-4BA361D6E78F}" type="pres">
      <dgm:prSet presAssocID="{5AA2AD3B-689B-4A82-B976-4F30FB0F011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er"/>
        </a:ext>
      </dgm:extLst>
    </dgm:pt>
    <dgm:pt modelId="{41237266-60A6-4809-8F1C-CAD644E4104F}" type="pres">
      <dgm:prSet presAssocID="{5AA2AD3B-689B-4A82-B976-4F30FB0F0112}" presName="spaceRect" presStyleCnt="0"/>
      <dgm:spPr/>
    </dgm:pt>
    <dgm:pt modelId="{4D9023C8-8A5A-4B84-9669-9306806FBF61}" type="pres">
      <dgm:prSet presAssocID="{5AA2AD3B-689B-4A82-B976-4F30FB0F011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69C2913-CF34-431F-9951-9F87D343FC1F}" type="presOf" srcId="{82F57696-B855-48C8-8E54-44C5777E4D76}" destId="{AE00BC6A-F203-494B-8DEE-76E2DB582395}" srcOrd="0" destOrd="0" presId="urn:microsoft.com/office/officeart/2018/5/layout/IconLeafLabelList"/>
    <dgm:cxn modelId="{6A65D960-73FC-4586-8DAC-1E40B0F1ADB0}" srcId="{82F57696-B855-48C8-8E54-44C5777E4D76}" destId="{F1C82D53-20BC-43BE-BE64-8F99C4842220}" srcOrd="0" destOrd="0" parTransId="{A6658560-6E87-4B26-8651-4B181DEB11FF}" sibTransId="{C9A75B8E-6C62-4979-9DD2-9CA22134D5AE}"/>
    <dgm:cxn modelId="{C2B94E46-68DD-4CEA-ABC2-14589F50D657}" srcId="{82F57696-B855-48C8-8E54-44C5777E4D76}" destId="{58F2A601-5342-46DE-8C81-26DAE24802D9}" srcOrd="1" destOrd="0" parTransId="{6892A844-89DB-462F-87BD-6FA9CE0E40F1}" sibTransId="{A2F5179B-8C61-42E3-8981-B5E335CBEB63}"/>
    <dgm:cxn modelId="{FDF2C0C8-8D7F-4040-AF99-B4941F73F36F}" type="presOf" srcId="{F1C82D53-20BC-43BE-BE64-8F99C4842220}" destId="{20160DD1-C681-46EB-BC5C-4F39325CDB75}" srcOrd="0" destOrd="0" presId="urn:microsoft.com/office/officeart/2018/5/layout/IconLeafLabelList"/>
    <dgm:cxn modelId="{817045D9-6571-432D-BA8E-0A2F1658DE46}" type="presOf" srcId="{5AA2AD3B-689B-4A82-B976-4F30FB0F0112}" destId="{4D9023C8-8A5A-4B84-9669-9306806FBF61}" srcOrd="0" destOrd="0" presId="urn:microsoft.com/office/officeart/2018/5/layout/IconLeafLabelList"/>
    <dgm:cxn modelId="{6FE075E2-DA54-4574-AEF3-A058ADC0CE18}" type="presOf" srcId="{58F2A601-5342-46DE-8C81-26DAE24802D9}" destId="{AF5071B7-67E5-413A-822E-70B53E27EEB3}" srcOrd="0" destOrd="0" presId="urn:microsoft.com/office/officeart/2018/5/layout/IconLeafLabelList"/>
    <dgm:cxn modelId="{42A44DF5-4705-4318-81D6-116B3930123A}" srcId="{82F57696-B855-48C8-8E54-44C5777E4D76}" destId="{5AA2AD3B-689B-4A82-B976-4F30FB0F0112}" srcOrd="2" destOrd="0" parTransId="{D3CAC9A2-D15D-4084-939D-161E7EEE94B3}" sibTransId="{F9A98556-33C9-4349-A52D-BC7C0F3011E0}"/>
    <dgm:cxn modelId="{53D97209-C877-4E93-A427-93020A99D405}" type="presParOf" srcId="{AE00BC6A-F203-494B-8DEE-76E2DB582395}" destId="{56E51626-23FE-4B6C-A7E8-0EF945A1E474}" srcOrd="0" destOrd="0" presId="urn:microsoft.com/office/officeart/2018/5/layout/IconLeafLabelList"/>
    <dgm:cxn modelId="{E90FBFA4-D1E4-4C9B-898E-067C922C6CB4}" type="presParOf" srcId="{56E51626-23FE-4B6C-A7E8-0EF945A1E474}" destId="{9E047541-FB04-4BBB-AF65-4D4790CE3C55}" srcOrd="0" destOrd="0" presId="urn:microsoft.com/office/officeart/2018/5/layout/IconLeafLabelList"/>
    <dgm:cxn modelId="{F556057F-D1B3-4BBC-950A-1A8ABB1DA77C}" type="presParOf" srcId="{56E51626-23FE-4B6C-A7E8-0EF945A1E474}" destId="{E901CBE6-9BD5-410F-AD34-7B3E34C4530A}" srcOrd="1" destOrd="0" presId="urn:microsoft.com/office/officeart/2018/5/layout/IconLeafLabelList"/>
    <dgm:cxn modelId="{C92A0F54-76AD-4B63-B071-F9E721F0AE02}" type="presParOf" srcId="{56E51626-23FE-4B6C-A7E8-0EF945A1E474}" destId="{2EB628E4-317A-4564-BAFD-CF4E6D225D5A}" srcOrd="2" destOrd="0" presId="urn:microsoft.com/office/officeart/2018/5/layout/IconLeafLabelList"/>
    <dgm:cxn modelId="{8A6EE0FD-F288-44A1-9A7A-F11F94AA2F93}" type="presParOf" srcId="{56E51626-23FE-4B6C-A7E8-0EF945A1E474}" destId="{20160DD1-C681-46EB-BC5C-4F39325CDB75}" srcOrd="3" destOrd="0" presId="urn:microsoft.com/office/officeart/2018/5/layout/IconLeafLabelList"/>
    <dgm:cxn modelId="{3A4CFFED-B329-49EF-9C64-3690E70F1C79}" type="presParOf" srcId="{AE00BC6A-F203-494B-8DEE-76E2DB582395}" destId="{DBBDE410-0482-4763-87EE-FCDF433C2823}" srcOrd="1" destOrd="0" presId="urn:microsoft.com/office/officeart/2018/5/layout/IconLeafLabelList"/>
    <dgm:cxn modelId="{BDB2AD3F-3F2B-46D2-98A0-F41753F94D26}" type="presParOf" srcId="{AE00BC6A-F203-494B-8DEE-76E2DB582395}" destId="{4A6B0B46-BEE9-4850-BFEB-0C5D4D27DB36}" srcOrd="2" destOrd="0" presId="urn:microsoft.com/office/officeart/2018/5/layout/IconLeafLabelList"/>
    <dgm:cxn modelId="{82A8C730-C111-4F92-B73B-3C529287B2C8}" type="presParOf" srcId="{4A6B0B46-BEE9-4850-BFEB-0C5D4D27DB36}" destId="{B7F6A0F1-4A09-4F90-8561-7A62A0BFEE5F}" srcOrd="0" destOrd="0" presId="urn:microsoft.com/office/officeart/2018/5/layout/IconLeafLabelList"/>
    <dgm:cxn modelId="{0CDE0CA9-0238-4936-B409-3D42B8DCED1D}" type="presParOf" srcId="{4A6B0B46-BEE9-4850-BFEB-0C5D4D27DB36}" destId="{3A0C54CE-0E54-46FE-AB2C-0257D8219033}" srcOrd="1" destOrd="0" presId="urn:microsoft.com/office/officeart/2018/5/layout/IconLeafLabelList"/>
    <dgm:cxn modelId="{47A9674D-263E-4708-A893-9588A7D9274D}" type="presParOf" srcId="{4A6B0B46-BEE9-4850-BFEB-0C5D4D27DB36}" destId="{9DE1FB9A-62E3-4D20-A2D9-D8ED1DF8EBEC}" srcOrd="2" destOrd="0" presId="urn:microsoft.com/office/officeart/2018/5/layout/IconLeafLabelList"/>
    <dgm:cxn modelId="{A76ED7A2-88E2-4419-BC8F-8630C2F312DD}" type="presParOf" srcId="{4A6B0B46-BEE9-4850-BFEB-0C5D4D27DB36}" destId="{AF5071B7-67E5-413A-822E-70B53E27EEB3}" srcOrd="3" destOrd="0" presId="urn:microsoft.com/office/officeart/2018/5/layout/IconLeafLabelList"/>
    <dgm:cxn modelId="{4224CFF4-D16E-4155-BD10-33CD94028F64}" type="presParOf" srcId="{AE00BC6A-F203-494B-8DEE-76E2DB582395}" destId="{E2D1C154-6C84-4525-964D-8C4FCF75EBB7}" srcOrd="3" destOrd="0" presId="urn:microsoft.com/office/officeart/2018/5/layout/IconLeafLabelList"/>
    <dgm:cxn modelId="{CB9EF73D-343D-4F22-B6C8-B8DE8C51840E}" type="presParOf" srcId="{AE00BC6A-F203-494B-8DEE-76E2DB582395}" destId="{5C0BF78C-C8FE-4824-8942-467ECE3B7950}" srcOrd="4" destOrd="0" presId="urn:microsoft.com/office/officeart/2018/5/layout/IconLeafLabelList"/>
    <dgm:cxn modelId="{451F2535-7593-4DA1-BD20-1948CD8D8316}" type="presParOf" srcId="{5C0BF78C-C8FE-4824-8942-467ECE3B7950}" destId="{574BE4E7-EFA7-43B8-B170-7005D70C0F71}" srcOrd="0" destOrd="0" presId="urn:microsoft.com/office/officeart/2018/5/layout/IconLeafLabelList"/>
    <dgm:cxn modelId="{3769CCF2-E8A7-49BA-B0B3-20CD502BE8E2}" type="presParOf" srcId="{5C0BF78C-C8FE-4824-8942-467ECE3B7950}" destId="{86CE4564-1E3A-443C-A02A-4BA361D6E78F}" srcOrd="1" destOrd="0" presId="urn:microsoft.com/office/officeart/2018/5/layout/IconLeafLabelList"/>
    <dgm:cxn modelId="{055FAC8E-609E-4D41-B679-317F3269D89F}" type="presParOf" srcId="{5C0BF78C-C8FE-4824-8942-467ECE3B7950}" destId="{41237266-60A6-4809-8F1C-CAD644E4104F}" srcOrd="2" destOrd="0" presId="urn:microsoft.com/office/officeart/2018/5/layout/IconLeafLabelList"/>
    <dgm:cxn modelId="{D3B94380-90EE-4517-85B3-F93B8E2B40D0}" type="presParOf" srcId="{5C0BF78C-C8FE-4824-8942-467ECE3B7950}" destId="{4D9023C8-8A5A-4B84-9669-9306806FBF6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0EAA46-378D-43D9-972B-CBFF53B8855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DE2F8D4-3A04-4A25-92A8-AC9FB0D4C95C}">
      <dgm:prSet/>
      <dgm:spPr/>
      <dgm:t>
        <a:bodyPr/>
        <a:lstStyle/>
        <a:p>
          <a:r>
            <a:rPr lang="en-US"/>
            <a:t>Session 1</a:t>
          </a:r>
        </a:p>
      </dgm:t>
    </dgm:pt>
    <dgm:pt modelId="{54D7A6F5-0214-40C3-BDBD-9437D26E11E2}" type="parTrans" cxnId="{743AF714-16A6-4936-9AAF-F3E09DA0C13E}">
      <dgm:prSet/>
      <dgm:spPr/>
      <dgm:t>
        <a:bodyPr/>
        <a:lstStyle/>
        <a:p>
          <a:endParaRPr lang="en-US"/>
        </a:p>
      </dgm:t>
    </dgm:pt>
    <dgm:pt modelId="{EC8FE94B-E55D-42E8-97F5-37A0831CFF52}" type="sibTrans" cxnId="{743AF714-16A6-4936-9AAF-F3E09DA0C13E}">
      <dgm:prSet/>
      <dgm:spPr/>
      <dgm:t>
        <a:bodyPr/>
        <a:lstStyle/>
        <a:p>
          <a:endParaRPr lang="en-US"/>
        </a:p>
      </dgm:t>
    </dgm:pt>
    <dgm:pt modelId="{534264B4-DDB3-405A-9D24-3FAB0B10A807}">
      <dgm:prSet/>
      <dgm:spPr/>
      <dgm:t>
        <a:bodyPr/>
        <a:lstStyle/>
        <a:p>
          <a:r>
            <a:rPr lang="en-US"/>
            <a:t>Evaluate/Challenges</a:t>
          </a:r>
        </a:p>
      </dgm:t>
    </dgm:pt>
    <dgm:pt modelId="{CBE59096-F58B-4865-8CE8-7279957CB674}" type="parTrans" cxnId="{F7B3CC5B-47D8-4C9D-8C42-0BCFF3151B0F}">
      <dgm:prSet/>
      <dgm:spPr/>
      <dgm:t>
        <a:bodyPr/>
        <a:lstStyle/>
        <a:p>
          <a:endParaRPr lang="en-US"/>
        </a:p>
      </dgm:t>
    </dgm:pt>
    <dgm:pt modelId="{F49D4255-BC76-4BCE-A847-ED2E50CF3E0A}" type="sibTrans" cxnId="{F7B3CC5B-47D8-4C9D-8C42-0BCFF3151B0F}">
      <dgm:prSet/>
      <dgm:spPr/>
      <dgm:t>
        <a:bodyPr/>
        <a:lstStyle/>
        <a:p>
          <a:endParaRPr lang="en-US"/>
        </a:p>
      </dgm:t>
    </dgm:pt>
    <dgm:pt modelId="{DDA983F6-B00C-485C-8113-AB90940E68AE}">
      <dgm:prSet/>
      <dgm:spPr/>
      <dgm:t>
        <a:bodyPr/>
        <a:lstStyle/>
        <a:p>
          <a:r>
            <a:rPr lang="en-US" dirty="0"/>
            <a:t>Team</a:t>
          </a:r>
        </a:p>
      </dgm:t>
    </dgm:pt>
    <dgm:pt modelId="{C64922B5-EE13-4BEF-B07F-56358CC444CB}" type="parTrans" cxnId="{192CB82E-48FF-454B-B310-B1B25B70ACC5}">
      <dgm:prSet/>
      <dgm:spPr/>
      <dgm:t>
        <a:bodyPr/>
        <a:lstStyle/>
        <a:p>
          <a:endParaRPr lang="en-US"/>
        </a:p>
      </dgm:t>
    </dgm:pt>
    <dgm:pt modelId="{BCE76096-133E-4E24-9436-5FC7B431CB8E}" type="sibTrans" cxnId="{192CB82E-48FF-454B-B310-B1B25B70ACC5}">
      <dgm:prSet/>
      <dgm:spPr/>
      <dgm:t>
        <a:bodyPr/>
        <a:lstStyle/>
        <a:p>
          <a:endParaRPr lang="en-US"/>
        </a:p>
      </dgm:t>
    </dgm:pt>
    <dgm:pt modelId="{F8A7F0A9-EABB-48A5-B413-774BBFE1495D}">
      <dgm:prSet/>
      <dgm:spPr/>
      <dgm:t>
        <a:bodyPr/>
        <a:lstStyle/>
        <a:p>
          <a:r>
            <a:rPr lang="en-US"/>
            <a:t>Begin Plan: Opportunity Statement</a:t>
          </a:r>
        </a:p>
      </dgm:t>
    </dgm:pt>
    <dgm:pt modelId="{36A699E9-C195-4E52-AB89-3485AE13B644}" type="parTrans" cxnId="{BDCF3A4B-3529-4D66-B86E-8DBCBE71531B}">
      <dgm:prSet/>
      <dgm:spPr/>
      <dgm:t>
        <a:bodyPr/>
        <a:lstStyle/>
        <a:p>
          <a:endParaRPr lang="en-US"/>
        </a:p>
      </dgm:t>
    </dgm:pt>
    <dgm:pt modelId="{16941819-E884-42F6-8BF0-78DA28978EEB}" type="sibTrans" cxnId="{BDCF3A4B-3529-4D66-B86E-8DBCBE71531B}">
      <dgm:prSet/>
      <dgm:spPr/>
      <dgm:t>
        <a:bodyPr/>
        <a:lstStyle/>
        <a:p>
          <a:endParaRPr lang="en-US"/>
        </a:p>
      </dgm:t>
    </dgm:pt>
    <dgm:pt modelId="{E1E6A36A-F1A8-4AD1-8C1B-2C81B23302A5}">
      <dgm:prSet/>
      <dgm:spPr/>
      <dgm:t>
        <a:bodyPr/>
        <a:lstStyle/>
        <a:p>
          <a:r>
            <a:rPr lang="en-US" dirty="0"/>
            <a:t>Session 2</a:t>
          </a:r>
        </a:p>
      </dgm:t>
    </dgm:pt>
    <dgm:pt modelId="{08913087-F60F-43E2-B400-E95015854CBA}" type="parTrans" cxnId="{7673E097-1A70-4A1C-B472-98B4AF5A7CFA}">
      <dgm:prSet/>
      <dgm:spPr/>
      <dgm:t>
        <a:bodyPr/>
        <a:lstStyle/>
        <a:p>
          <a:endParaRPr lang="en-US"/>
        </a:p>
      </dgm:t>
    </dgm:pt>
    <dgm:pt modelId="{DDA2F3FD-D4FA-4B8F-BB51-7E060843AE61}" type="sibTrans" cxnId="{7673E097-1A70-4A1C-B472-98B4AF5A7CFA}">
      <dgm:prSet/>
      <dgm:spPr/>
      <dgm:t>
        <a:bodyPr/>
        <a:lstStyle/>
        <a:p>
          <a:endParaRPr lang="en-US"/>
        </a:p>
      </dgm:t>
    </dgm:pt>
    <dgm:pt modelId="{15D1BD89-44D1-453E-9A7F-D9628B25EC7D}">
      <dgm:prSet/>
      <dgm:spPr/>
      <dgm:t>
        <a:bodyPr/>
        <a:lstStyle/>
        <a:p>
          <a:r>
            <a:rPr lang="en-US" dirty="0"/>
            <a:t>Benchmarking Groups</a:t>
          </a:r>
        </a:p>
      </dgm:t>
    </dgm:pt>
    <dgm:pt modelId="{61EE6946-85EE-4ACE-B9FA-A41A45A38736}" type="parTrans" cxnId="{25774E75-75A8-4308-8F53-72891F8383BF}">
      <dgm:prSet/>
      <dgm:spPr/>
      <dgm:t>
        <a:bodyPr/>
        <a:lstStyle/>
        <a:p>
          <a:endParaRPr lang="en-US"/>
        </a:p>
      </dgm:t>
    </dgm:pt>
    <dgm:pt modelId="{498A93D3-E619-42AA-A2A3-BEF4F5BCB7DF}" type="sibTrans" cxnId="{25774E75-75A8-4308-8F53-72891F8383BF}">
      <dgm:prSet/>
      <dgm:spPr/>
      <dgm:t>
        <a:bodyPr/>
        <a:lstStyle/>
        <a:p>
          <a:endParaRPr lang="en-US"/>
        </a:p>
      </dgm:t>
    </dgm:pt>
    <dgm:pt modelId="{9576CB90-C138-450D-AA87-9A76720AA18A}">
      <dgm:prSet/>
      <dgm:spPr/>
      <dgm:t>
        <a:bodyPr/>
        <a:lstStyle/>
        <a:p>
          <a:r>
            <a:rPr lang="en-US" dirty="0"/>
            <a:t>Top 10 hints</a:t>
          </a:r>
        </a:p>
      </dgm:t>
    </dgm:pt>
    <dgm:pt modelId="{0178BB99-6A62-4DFF-9B2A-85C1E25E3BDD}" type="parTrans" cxnId="{DD5CAAB4-DFCA-41E4-ACE0-62C34D3EB698}">
      <dgm:prSet/>
      <dgm:spPr/>
      <dgm:t>
        <a:bodyPr/>
        <a:lstStyle/>
        <a:p>
          <a:endParaRPr lang="en-US"/>
        </a:p>
      </dgm:t>
    </dgm:pt>
    <dgm:pt modelId="{B69A26DA-5B82-493D-9F1F-7398A29ACB0B}" type="sibTrans" cxnId="{DD5CAAB4-DFCA-41E4-ACE0-62C34D3EB698}">
      <dgm:prSet/>
      <dgm:spPr/>
      <dgm:t>
        <a:bodyPr/>
        <a:lstStyle/>
        <a:p>
          <a:endParaRPr lang="en-US"/>
        </a:p>
      </dgm:t>
    </dgm:pt>
    <dgm:pt modelId="{2AF887F7-7B37-4E94-A382-A8E97B5A0164}">
      <dgm:prSet/>
      <dgm:spPr/>
      <dgm:t>
        <a:bodyPr/>
        <a:lstStyle/>
        <a:p>
          <a:r>
            <a:rPr lang="en-US"/>
            <a:t>Session 3</a:t>
          </a:r>
        </a:p>
      </dgm:t>
    </dgm:pt>
    <dgm:pt modelId="{9D7FC0CB-B411-4E61-95C3-5D2686E082B7}" type="parTrans" cxnId="{D2027F13-1A26-4E4A-BAD3-5ACCC6ECBB19}">
      <dgm:prSet/>
      <dgm:spPr/>
      <dgm:t>
        <a:bodyPr/>
        <a:lstStyle/>
        <a:p>
          <a:endParaRPr lang="en-US"/>
        </a:p>
      </dgm:t>
    </dgm:pt>
    <dgm:pt modelId="{E5C4CAC8-26BD-42F2-89BB-1873F5C04057}" type="sibTrans" cxnId="{D2027F13-1A26-4E4A-BAD3-5ACCC6ECBB19}">
      <dgm:prSet/>
      <dgm:spPr/>
      <dgm:t>
        <a:bodyPr/>
        <a:lstStyle/>
        <a:p>
          <a:endParaRPr lang="en-US"/>
        </a:p>
      </dgm:t>
    </dgm:pt>
    <dgm:pt modelId="{37632988-5988-4ED6-ACE8-D5D8E028A8E8}">
      <dgm:prSet/>
      <dgm:spPr/>
      <dgm:t>
        <a:bodyPr/>
        <a:lstStyle/>
        <a:p>
          <a:r>
            <a:rPr lang="en-US"/>
            <a:t>Communication</a:t>
          </a:r>
        </a:p>
      </dgm:t>
    </dgm:pt>
    <dgm:pt modelId="{BE6CCB94-59C7-4043-AE63-AE240559817D}" type="parTrans" cxnId="{3D68F38D-C33E-40EB-BBE2-D14C414DDABA}">
      <dgm:prSet/>
      <dgm:spPr/>
      <dgm:t>
        <a:bodyPr/>
        <a:lstStyle/>
        <a:p>
          <a:endParaRPr lang="en-US"/>
        </a:p>
      </dgm:t>
    </dgm:pt>
    <dgm:pt modelId="{827DDD35-9EFE-4D45-82A4-54DC0C0AEBBC}" type="sibTrans" cxnId="{3D68F38D-C33E-40EB-BBE2-D14C414DDABA}">
      <dgm:prSet/>
      <dgm:spPr/>
      <dgm:t>
        <a:bodyPr/>
        <a:lstStyle/>
        <a:p>
          <a:endParaRPr lang="en-US"/>
        </a:p>
      </dgm:t>
    </dgm:pt>
    <dgm:pt modelId="{21FC4F6E-BC95-44E4-80E3-02FDDA7C6377}">
      <dgm:prSet/>
      <dgm:spPr/>
      <dgm:t>
        <a:bodyPr/>
        <a:lstStyle/>
        <a:p>
          <a:r>
            <a:rPr lang="en-US"/>
            <a:t>Flow</a:t>
          </a:r>
        </a:p>
      </dgm:t>
    </dgm:pt>
    <dgm:pt modelId="{84F03729-ADB4-41E4-A13F-B6675C8E481F}" type="parTrans" cxnId="{A859D477-7F31-4FCE-A6CC-C4F0E44207F2}">
      <dgm:prSet/>
      <dgm:spPr/>
      <dgm:t>
        <a:bodyPr/>
        <a:lstStyle/>
        <a:p>
          <a:endParaRPr lang="en-US"/>
        </a:p>
      </dgm:t>
    </dgm:pt>
    <dgm:pt modelId="{3232D223-2C22-4208-B351-E661D83D6038}" type="sibTrans" cxnId="{A859D477-7F31-4FCE-A6CC-C4F0E44207F2}">
      <dgm:prSet/>
      <dgm:spPr/>
      <dgm:t>
        <a:bodyPr/>
        <a:lstStyle/>
        <a:p>
          <a:endParaRPr lang="en-US"/>
        </a:p>
      </dgm:t>
    </dgm:pt>
    <dgm:pt modelId="{B3D66ABC-62B6-4E3E-B499-AF3C85F0479E}">
      <dgm:prSet/>
      <dgm:spPr/>
      <dgm:t>
        <a:bodyPr/>
        <a:lstStyle/>
        <a:p>
          <a:r>
            <a:rPr lang="en-US"/>
            <a:t>Finalize Plan</a:t>
          </a:r>
        </a:p>
      </dgm:t>
    </dgm:pt>
    <dgm:pt modelId="{69A54E5A-C92D-4025-95C2-234C8FA88819}" type="parTrans" cxnId="{6DAB073A-7687-4FBD-B451-3321845AA968}">
      <dgm:prSet/>
      <dgm:spPr/>
      <dgm:t>
        <a:bodyPr/>
        <a:lstStyle/>
        <a:p>
          <a:endParaRPr lang="en-US"/>
        </a:p>
      </dgm:t>
    </dgm:pt>
    <dgm:pt modelId="{824C6D99-6129-414B-A9DF-A575CA9A1853}" type="sibTrans" cxnId="{6DAB073A-7687-4FBD-B451-3321845AA968}">
      <dgm:prSet/>
      <dgm:spPr/>
      <dgm:t>
        <a:bodyPr/>
        <a:lstStyle/>
        <a:p>
          <a:endParaRPr lang="en-US"/>
        </a:p>
      </dgm:t>
    </dgm:pt>
    <dgm:pt modelId="{C0F334E2-3F13-4D98-8E8A-02BD08B4D92E}">
      <dgm:prSet/>
      <dgm:spPr/>
      <dgm:t>
        <a:bodyPr/>
        <a:lstStyle/>
        <a:p>
          <a:r>
            <a:rPr lang="en-US" dirty="0"/>
            <a:t>Resources</a:t>
          </a:r>
        </a:p>
      </dgm:t>
    </dgm:pt>
    <dgm:pt modelId="{DB08E0ED-D6FB-4700-90DB-FE5BA16C2A4E}" type="parTrans" cxnId="{17621FD6-D4F8-4F87-8732-3CD28AF72E65}">
      <dgm:prSet/>
      <dgm:spPr/>
      <dgm:t>
        <a:bodyPr/>
        <a:lstStyle/>
        <a:p>
          <a:endParaRPr lang="en-US"/>
        </a:p>
      </dgm:t>
    </dgm:pt>
    <dgm:pt modelId="{4F5E3E04-0325-4410-BA76-552EE0F1822D}" type="sibTrans" cxnId="{17621FD6-D4F8-4F87-8732-3CD28AF72E65}">
      <dgm:prSet/>
      <dgm:spPr/>
      <dgm:t>
        <a:bodyPr/>
        <a:lstStyle/>
        <a:p>
          <a:endParaRPr lang="en-US"/>
        </a:p>
      </dgm:t>
    </dgm:pt>
    <dgm:pt modelId="{CFC1B2D3-FB23-425A-991B-F0C64A04A03B}" type="pres">
      <dgm:prSet presAssocID="{C60EAA46-378D-43D9-972B-CBFF53B88557}" presName="linear" presStyleCnt="0">
        <dgm:presLayoutVars>
          <dgm:animLvl val="lvl"/>
          <dgm:resizeHandles val="exact"/>
        </dgm:presLayoutVars>
      </dgm:prSet>
      <dgm:spPr/>
    </dgm:pt>
    <dgm:pt modelId="{9692705C-4402-49A6-955D-2D3E990246C8}" type="pres">
      <dgm:prSet presAssocID="{1DE2F8D4-3A04-4A25-92A8-AC9FB0D4C95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36D28BD-7123-4A9C-9C72-192B464F4CCC}" type="pres">
      <dgm:prSet presAssocID="{1DE2F8D4-3A04-4A25-92A8-AC9FB0D4C95C}" presName="childText" presStyleLbl="revTx" presStyleIdx="0" presStyleCnt="3">
        <dgm:presLayoutVars>
          <dgm:bulletEnabled val="1"/>
        </dgm:presLayoutVars>
      </dgm:prSet>
      <dgm:spPr/>
    </dgm:pt>
    <dgm:pt modelId="{4FF0B7AB-4C10-4A01-9E8A-E2841B9100F3}" type="pres">
      <dgm:prSet presAssocID="{E1E6A36A-F1A8-4AD1-8C1B-2C81B23302A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82C079F-DC7A-4A1B-A912-469B716BE6EB}" type="pres">
      <dgm:prSet presAssocID="{E1E6A36A-F1A8-4AD1-8C1B-2C81B23302A5}" presName="childText" presStyleLbl="revTx" presStyleIdx="1" presStyleCnt="3">
        <dgm:presLayoutVars>
          <dgm:bulletEnabled val="1"/>
        </dgm:presLayoutVars>
      </dgm:prSet>
      <dgm:spPr/>
    </dgm:pt>
    <dgm:pt modelId="{BB0E7417-5C4F-480C-8057-36440CBF43BF}" type="pres">
      <dgm:prSet presAssocID="{2AF887F7-7B37-4E94-A382-A8E97B5A016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116D160-C1D9-4FB4-BF5C-527DF56B2B87}" type="pres">
      <dgm:prSet presAssocID="{2AF887F7-7B37-4E94-A382-A8E97B5A0164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D8DC00F-CCF7-4EED-82D8-E2760F6B8CB2}" type="presOf" srcId="{E1E6A36A-F1A8-4AD1-8C1B-2C81B23302A5}" destId="{4FF0B7AB-4C10-4A01-9E8A-E2841B9100F3}" srcOrd="0" destOrd="0" presId="urn:microsoft.com/office/officeart/2005/8/layout/vList2"/>
    <dgm:cxn modelId="{D2027F13-1A26-4E4A-BAD3-5ACCC6ECBB19}" srcId="{C60EAA46-378D-43D9-972B-CBFF53B88557}" destId="{2AF887F7-7B37-4E94-A382-A8E97B5A0164}" srcOrd="2" destOrd="0" parTransId="{9D7FC0CB-B411-4E61-95C3-5D2686E082B7}" sibTransId="{E5C4CAC8-26BD-42F2-89BB-1873F5C04057}"/>
    <dgm:cxn modelId="{743AF714-16A6-4936-9AAF-F3E09DA0C13E}" srcId="{C60EAA46-378D-43D9-972B-CBFF53B88557}" destId="{1DE2F8D4-3A04-4A25-92A8-AC9FB0D4C95C}" srcOrd="0" destOrd="0" parTransId="{54D7A6F5-0214-40C3-BDBD-9437D26E11E2}" sibTransId="{EC8FE94B-E55D-42E8-97F5-37A0831CFF52}"/>
    <dgm:cxn modelId="{A021C21A-5C58-42CA-B85A-1578E2012D7A}" type="presOf" srcId="{2AF887F7-7B37-4E94-A382-A8E97B5A0164}" destId="{BB0E7417-5C4F-480C-8057-36440CBF43BF}" srcOrd="0" destOrd="0" presId="urn:microsoft.com/office/officeart/2005/8/layout/vList2"/>
    <dgm:cxn modelId="{192CB82E-48FF-454B-B310-B1B25B70ACC5}" srcId="{1DE2F8D4-3A04-4A25-92A8-AC9FB0D4C95C}" destId="{DDA983F6-B00C-485C-8113-AB90940E68AE}" srcOrd="1" destOrd="0" parTransId="{C64922B5-EE13-4BEF-B07F-56358CC444CB}" sibTransId="{BCE76096-133E-4E24-9436-5FC7B431CB8E}"/>
    <dgm:cxn modelId="{4279BA30-59B9-40D3-907E-C83E250C981B}" type="presOf" srcId="{37632988-5988-4ED6-ACE8-D5D8E028A8E8}" destId="{F116D160-C1D9-4FB4-BF5C-527DF56B2B87}" srcOrd="0" destOrd="0" presId="urn:microsoft.com/office/officeart/2005/8/layout/vList2"/>
    <dgm:cxn modelId="{6DAB073A-7687-4FBD-B451-3321845AA968}" srcId="{2AF887F7-7B37-4E94-A382-A8E97B5A0164}" destId="{B3D66ABC-62B6-4E3E-B499-AF3C85F0479E}" srcOrd="2" destOrd="0" parTransId="{69A54E5A-C92D-4025-95C2-234C8FA88819}" sibTransId="{824C6D99-6129-414B-A9DF-A575CA9A1853}"/>
    <dgm:cxn modelId="{F7B3CC5B-47D8-4C9D-8C42-0BCFF3151B0F}" srcId="{1DE2F8D4-3A04-4A25-92A8-AC9FB0D4C95C}" destId="{534264B4-DDB3-405A-9D24-3FAB0B10A807}" srcOrd="0" destOrd="0" parTransId="{CBE59096-F58B-4865-8CE8-7279957CB674}" sibTransId="{F49D4255-BC76-4BCE-A847-ED2E50CF3E0A}"/>
    <dgm:cxn modelId="{BDCF3A4B-3529-4D66-B86E-8DBCBE71531B}" srcId="{1DE2F8D4-3A04-4A25-92A8-AC9FB0D4C95C}" destId="{F8A7F0A9-EABB-48A5-B413-774BBFE1495D}" srcOrd="2" destOrd="0" parTransId="{36A699E9-C195-4E52-AB89-3485AE13B644}" sibTransId="{16941819-E884-42F6-8BF0-78DA28978EEB}"/>
    <dgm:cxn modelId="{89053E71-70BC-435E-911A-960B599E01F4}" type="presOf" srcId="{9576CB90-C138-450D-AA87-9A76720AA18A}" destId="{A82C079F-DC7A-4A1B-A912-469B716BE6EB}" srcOrd="0" destOrd="2" presId="urn:microsoft.com/office/officeart/2005/8/layout/vList2"/>
    <dgm:cxn modelId="{A4A3E351-11BB-4C27-8D0A-A5698E869570}" type="presOf" srcId="{15D1BD89-44D1-453E-9A7F-D9628B25EC7D}" destId="{A82C079F-DC7A-4A1B-A912-469B716BE6EB}" srcOrd="0" destOrd="0" presId="urn:microsoft.com/office/officeart/2005/8/layout/vList2"/>
    <dgm:cxn modelId="{25774E75-75A8-4308-8F53-72891F8383BF}" srcId="{E1E6A36A-F1A8-4AD1-8C1B-2C81B23302A5}" destId="{15D1BD89-44D1-453E-9A7F-D9628B25EC7D}" srcOrd="0" destOrd="0" parTransId="{61EE6946-85EE-4ACE-B9FA-A41A45A38736}" sibTransId="{498A93D3-E619-42AA-A2A3-BEF4F5BCB7DF}"/>
    <dgm:cxn modelId="{A859D477-7F31-4FCE-A6CC-C4F0E44207F2}" srcId="{2AF887F7-7B37-4E94-A382-A8E97B5A0164}" destId="{21FC4F6E-BC95-44E4-80E3-02FDDA7C6377}" srcOrd="1" destOrd="0" parTransId="{84F03729-ADB4-41E4-A13F-B6675C8E481F}" sibTransId="{3232D223-2C22-4208-B351-E661D83D6038}"/>
    <dgm:cxn modelId="{29722183-ECD9-4C38-B627-9D77268AD9B2}" type="presOf" srcId="{C0F334E2-3F13-4D98-8E8A-02BD08B4D92E}" destId="{A82C079F-DC7A-4A1B-A912-469B716BE6EB}" srcOrd="0" destOrd="1" presId="urn:microsoft.com/office/officeart/2005/8/layout/vList2"/>
    <dgm:cxn modelId="{3D68F38D-C33E-40EB-BBE2-D14C414DDABA}" srcId="{2AF887F7-7B37-4E94-A382-A8E97B5A0164}" destId="{37632988-5988-4ED6-ACE8-D5D8E028A8E8}" srcOrd="0" destOrd="0" parTransId="{BE6CCB94-59C7-4043-AE63-AE240559817D}" sibTransId="{827DDD35-9EFE-4D45-82A4-54DC0C0AEBBC}"/>
    <dgm:cxn modelId="{7FF86590-219E-45F0-B956-7B3B19A60BDB}" type="presOf" srcId="{DDA983F6-B00C-485C-8113-AB90940E68AE}" destId="{E36D28BD-7123-4A9C-9C72-192B464F4CCC}" srcOrd="0" destOrd="1" presId="urn:microsoft.com/office/officeart/2005/8/layout/vList2"/>
    <dgm:cxn modelId="{3E447690-7288-4B9E-8D66-61958CC9B741}" type="presOf" srcId="{F8A7F0A9-EABB-48A5-B413-774BBFE1495D}" destId="{E36D28BD-7123-4A9C-9C72-192B464F4CCC}" srcOrd="0" destOrd="2" presId="urn:microsoft.com/office/officeart/2005/8/layout/vList2"/>
    <dgm:cxn modelId="{7673E097-1A70-4A1C-B472-98B4AF5A7CFA}" srcId="{C60EAA46-378D-43D9-972B-CBFF53B88557}" destId="{E1E6A36A-F1A8-4AD1-8C1B-2C81B23302A5}" srcOrd="1" destOrd="0" parTransId="{08913087-F60F-43E2-B400-E95015854CBA}" sibTransId="{DDA2F3FD-D4FA-4B8F-BB51-7E060843AE61}"/>
    <dgm:cxn modelId="{34D7C499-6767-47C6-8467-580101D1ACAD}" type="presOf" srcId="{534264B4-DDB3-405A-9D24-3FAB0B10A807}" destId="{E36D28BD-7123-4A9C-9C72-192B464F4CCC}" srcOrd="0" destOrd="0" presId="urn:microsoft.com/office/officeart/2005/8/layout/vList2"/>
    <dgm:cxn modelId="{8D9FFDAC-C43C-4ACD-A560-9449222CF750}" type="presOf" srcId="{1DE2F8D4-3A04-4A25-92A8-AC9FB0D4C95C}" destId="{9692705C-4402-49A6-955D-2D3E990246C8}" srcOrd="0" destOrd="0" presId="urn:microsoft.com/office/officeart/2005/8/layout/vList2"/>
    <dgm:cxn modelId="{A6218FAD-058A-4FBF-BF70-6F622F038A1A}" type="presOf" srcId="{21FC4F6E-BC95-44E4-80E3-02FDDA7C6377}" destId="{F116D160-C1D9-4FB4-BF5C-527DF56B2B87}" srcOrd="0" destOrd="1" presId="urn:microsoft.com/office/officeart/2005/8/layout/vList2"/>
    <dgm:cxn modelId="{DD5CAAB4-DFCA-41E4-ACE0-62C34D3EB698}" srcId="{E1E6A36A-F1A8-4AD1-8C1B-2C81B23302A5}" destId="{9576CB90-C138-450D-AA87-9A76720AA18A}" srcOrd="2" destOrd="0" parTransId="{0178BB99-6A62-4DFF-9B2A-85C1E25E3BDD}" sibTransId="{B69A26DA-5B82-493D-9F1F-7398A29ACB0B}"/>
    <dgm:cxn modelId="{F0E261D1-0FAF-49AE-9329-8C07AA2465A0}" type="presOf" srcId="{C60EAA46-378D-43D9-972B-CBFF53B88557}" destId="{CFC1B2D3-FB23-425A-991B-F0C64A04A03B}" srcOrd="0" destOrd="0" presId="urn:microsoft.com/office/officeart/2005/8/layout/vList2"/>
    <dgm:cxn modelId="{A6DC3DD5-4921-40F0-80C5-440A075A8FEF}" type="presOf" srcId="{B3D66ABC-62B6-4E3E-B499-AF3C85F0479E}" destId="{F116D160-C1D9-4FB4-BF5C-527DF56B2B87}" srcOrd="0" destOrd="2" presId="urn:microsoft.com/office/officeart/2005/8/layout/vList2"/>
    <dgm:cxn modelId="{17621FD6-D4F8-4F87-8732-3CD28AF72E65}" srcId="{E1E6A36A-F1A8-4AD1-8C1B-2C81B23302A5}" destId="{C0F334E2-3F13-4D98-8E8A-02BD08B4D92E}" srcOrd="1" destOrd="0" parTransId="{DB08E0ED-D6FB-4700-90DB-FE5BA16C2A4E}" sibTransId="{4F5E3E04-0325-4410-BA76-552EE0F1822D}"/>
    <dgm:cxn modelId="{F515EBD4-5BB9-4FB8-B1EB-36F142431FD2}" type="presParOf" srcId="{CFC1B2D3-FB23-425A-991B-F0C64A04A03B}" destId="{9692705C-4402-49A6-955D-2D3E990246C8}" srcOrd="0" destOrd="0" presId="urn:microsoft.com/office/officeart/2005/8/layout/vList2"/>
    <dgm:cxn modelId="{04077043-9EAA-42A0-9730-8DEF4FD35AB4}" type="presParOf" srcId="{CFC1B2D3-FB23-425A-991B-F0C64A04A03B}" destId="{E36D28BD-7123-4A9C-9C72-192B464F4CCC}" srcOrd="1" destOrd="0" presId="urn:microsoft.com/office/officeart/2005/8/layout/vList2"/>
    <dgm:cxn modelId="{D89AC79B-EF71-4CEC-A071-C7130DB178BE}" type="presParOf" srcId="{CFC1B2D3-FB23-425A-991B-F0C64A04A03B}" destId="{4FF0B7AB-4C10-4A01-9E8A-E2841B9100F3}" srcOrd="2" destOrd="0" presId="urn:microsoft.com/office/officeart/2005/8/layout/vList2"/>
    <dgm:cxn modelId="{7521F72F-7882-4763-9120-9EAB5266FEAD}" type="presParOf" srcId="{CFC1B2D3-FB23-425A-991B-F0C64A04A03B}" destId="{A82C079F-DC7A-4A1B-A912-469B716BE6EB}" srcOrd="3" destOrd="0" presId="urn:microsoft.com/office/officeart/2005/8/layout/vList2"/>
    <dgm:cxn modelId="{5561B62D-2CA1-4399-B8A7-AEC266417C2C}" type="presParOf" srcId="{CFC1B2D3-FB23-425A-991B-F0C64A04A03B}" destId="{BB0E7417-5C4F-480C-8057-36440CBF43BF}" srcOrd="4" destOrd="0" presId="urn:microsoft.com/office/officeart/2005/8/layout/vList2"/>
    <dgm:cxn modelId="{6EBC1F59-73A4-47F1-BD10-C29C7A2D5690}" type="presParOf" srcId="{CFC1B2D3-FB23-425A-991B-F0C64A04A03B}" destId="{F116D160-C1D9-4FB4-BF5C-527DF56B2B8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92362C-B1D8-4CBD-9C06-54EC1BF0B3B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5CDE32-CC75-456B-9D19-5CD5B0925137}">
      <dgm:prSet phldrT="[Text]"/>
      <dgm:spPr/>
      <dgm:t>
        <a:bodyPr/>
        <a:lstStyle/>
        <a:p>
          <a:r>
            <a:rPr lang="en-US" dirty="0"/>
            <a:t>Team</a:t>
          </a:r>
        </a:p>
      </dgm:t>
    </dgm:pt>
    <dgm:pt modelId="{2009B219-618C-4D38-B852-2DF085AD5718}" type="parTrans" cxnId="{21C07047-B41A-48FD-A966-083B48B29708}">
      <dgm:prSet/>
      <dgm:spPr/>
      <dgm:t>
        <a:bodyPr/>
        <a:lstStyle/>
        <a:p>
          <a:endParaRPr lang="en-US"/>
        </a:p>
      </dgm:t>
    </dgm:pt>
    <dgm:pt modelId="{3E63A21F-6F75-43E2-87B3-73E80E52D744}" type="sibTrans" cxnId="{21C07047-B41A-48FD-A966-083B48B29708}">
      <dgm:prSet/>
      <dgm:spPr/>
      <dgm:t>
        <a:bodyPr/>
        <a:lstStyle/>
        <a:p>
          <a:endParaRPr lang="en-US"/>
        </a:p>
      </dgm:t>
    </dgm:pt>
    <dgm:pt modelId="{64247BE0-046A-48BF-AAFE-2251A5E4314D}">
      <dgm:prSet phldrT="[Text]"/>
      <dgm:spPr/>
      <dgm:t>
        <a:bodyPr/>
        <a:lstStyle/>
        <a:p>
          <a:r>
            <a:rPr lang="en-US" dirty="0"/>
            <a:t>Leading</a:t>
          </a:r>
        </a:p>
      </dgm:t>
    </dgm:pt>
    <dgm:pt modelId="{B0C33339-62F1-4E20-BE44-1A0923D2C6D6}" type="parTrans" cxnId="{4F86202F-637D-4208-8E11-8C612AE3A30B}">
      <dgm:prSet/>
      <dgm:spPr/>
      <dgm:t>
        <a:bodyPr/>
        <a:lstStyle/>
        <a:p>
          <a:endParaRPr lang="en-US"/>
        </a:p>
      </dgm:t>
    </dgm:pt>
    <dgm:pt modelId="{90A20359-5E46-4D74-A8E6-A20BF6212C65}" type="sibTrans" cxnId="{4F86202F-637D-4208-8E11-8C612AE3A30B}">
      <dgm:prSet/>
      <dgm:spPr/>
      <dgm:t>
        <a:bodyPr/>
        <a:lstStyle/>
        <a:p>
          <a:endParaRPr lang="en-US"/>
        </a:p>
      </dgm:t>
    </dgm:pt>
    <dgm:pt modelId="{728F0A64-7FA9-4DFF-84C0-4943473EAEA0}">
      <dgm:prSet phldrT="[Text]"/>
      <dgm:spPr/>
      <dgm:t>
        <a:bodyPr/>
        <a:lstStyle/>
        <a:p>
          <a:r>
            <a:rPr lang="en-US" dirty="0"/>
            <a:t>Training</a:t>
          </a:r>
        </a:p>
      </dgm:t>
    </dgm:pt>
    <dgm:pt modelId="{A3808660-724F-4590-A5F5-68701010B79E}" type="parTrans" cxnId="{B3DF9174-C2FE-41F8-A3F6-86FC826DCF2A}">
      <dgm:prSet/>
      <dgm:spPr/>
      <dgm:t>
        <a:bodyPr/>
        <a:lstStyle/>
        <a:p>
          <a:endParaRPr lang="en-US"/>
        </a:p>
      </dgm:t>
    </dgm:pt>
    <dgm:pt modelId="{C28BCF38-072F-46D9-8450-CE1B4EF6B4CD}" type="sibTrans" cxnId="{B3DF9174-C2FE-41F8-A3F6-86FC826DCF2A}">
      <dgm:prSet/>
      <dgm:spPr/>
      <dgm:t>
        <a:bodyPr/>
        <a:lstStyle/>
        <a:p>
          <a:endParaRPr lang="en-US"/>
        </a:p>
      </dgm:t>
    </dgm:pt>
    <dgm:pt modelId="{CCBC3B1D-88B4-41EA-BC42-404F4C5E5A67}">
      <dgm:prSet phldrT="[Text]"/>
      <dgm:spPr/>
      <dgm:t>
        <a:bodyPr/>
        <a:lstStyle/>
        <a:p>
          <a:r>
            <a:rPr lang="en-US" dirty="0"/>
            <a:t>Recruiting</a:t>
          </a:r>
        </a:p>
      </dgm:t>
    </dgm:pt>
    <dgm:pt modelId="{A447D82C-4DAD-43A6-9365-7BB4B077E6C4}" type="parTrans" cxnId="{91F87E60-CBAA-4BF2-8266-F8919311EB70}">
      <dgm:prSet/>
      <dgm:spPr/>
      <dgm:t>
        <a:bodyPr/>
        <a:lstStyle/>
        <a:p>
          <a:endParaRPr lang="en-US"/>
        </a:p>
      </dgm:t>
    </dgm:pt>
    <dgm:pt modelId="{604A5410-C4AD-449B-822A-355B46C627CA}" type="sibTrans" cxnId="{91F87E60-CBAA-4BF2-8266-F8919311EB70}">
      <dgm:prSet/>
      <dgm:spPr/>
      <dgm:t>
        <a:bodyPr/>
        <a:lstStyle/>
        <a:p>
          <a:endParaRPr lang="en-US"/>
        </a:p>
      </dgm:t>
    </dgm:pt>
    <dgm:pt modelId="{90F790A7-7160-49EF-BC6B-7296772C31D7}">
      <dgm:prSet phldrT="[Text]"/>
      <dgm:spPr/>
      <dgm:t>
        <a:bodyPr/>
        <a:lstStyle/>
        <a:p>
          <a:r>
            <a:rPr lang="en-US" dirty="0"/>
            <a:t>Organizing</a:t>
          </a:r>
        </a:p>
      </dgm:t>
    </dgm:pt>
    <dgm:pt modelId="{C2D6EF28-06CF-4F6D-935C-45C460AF37D1}" type="parTrans" cxnId="{C970CD3B-9068-4F6F-9B68-C8DAF15FEF5C}">
      <dgm:prSet/>
      <dgm:spPr/>
      <dgm:t>
        <a:bodyPr/>
        <a:lstStyle/>
        <a:p>
          <a:endParaRPr lang="en-US"/>
        </a:p>
      </dgm:t>
    </dgm:pt>
    <dgm:pt modelId="{60A91EC3-D74B-428D-AC7E-CBD7035C4565}" type="sibTrans" cxnId="{C970CD3B-9068-4F6F-9B68-C8DAF15FEF5C}">
      <dgm:prSet/>
      <dgm:spPr/>
      <dgm:t>
        <a:bodyPr/>
        <a:lstStyle/>
        <a:p>
          <a:endParaRPr lang="en-US"/>
        </a:p>
      </dgm:t>
    </dgm:pt>
    <dgm:pt modelId="{7FC82205-FEE8-497D-8106-12BA2AFA5EB4}" type="pres">
      <dgm:prSet presAssocID="{4B92362C-B1D8-4CBD-9C06-54EC1BF0B3B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E2AB33A-7CAA-4CB0-AA34-930F067ABFB4}" type="pres">
      <dgm:prSet presAssocID="{2B5CDE32-CC75-456B-9D19-5CD5B0925137}" presName="centerShape" presStyleLbl="node0" presStyleIdx="0" presStyleCnt="1"/>
      <dgm:spPr/>
    </dgm:pt>
    <dgm:pt modelId="{1B97C9BE-DFAC-4B32-974A-2982278A253D}" type="pres">
      <dgm:prSet presAssocID="{B0C33339-62F1-4E20-BE44-1A0923D2C6D6}" presName="parTrans" presStyleLbl="bgSibTrans2D1" presStyleIdx="0" presStyleCnt="4"/>
      <dgm:spPr/>
    </dgm:pt>
    <dgm:pt modelId="{73166070-8ED0-42E2-B99D-1CA48962860B}" type="pres">
      <dgm:prSet presAssocID="{64247BE0-046A-48BF-AAFE-2251A5E4314D}" presName="node" presStyleLbl="node1" presStyleIdx="0" presStyleCnt="4">
        <dgm:presLayoutVars>
          <dgm:bulletEnabled val="1"/>
        </dgm:presLayoutVars>
      </dgm:prSet>
      <dgm:spPr/>
    </dgm:pt>
    <dgm:pt modelId="{0B46D55C-6D4D-4DD9-BCA1-932F60CBF3B5}" type="pres">
      <dgm:prSet presAssocID="{A3808660-724F-4590-A5F5-68701010B79E}" presName="parTrans" presStyleLbl="bgSibTrans2D1" presStyleIdx="1" presStyleCnt="4"/>
      <dgm:spPr/>
    </dgm:pt>
    <dgm:pt modelId="{3F4B3547-D982-4B1E-8AF7-83324E482EA0}" type="pres">
      <dgm:prSet presAssocID="{728F0A64-7FA9-4DFF-84C0-4943473EAEA0}" presName="node" presStyleLbl="node1" presStyleIdx="1" presStyleCnt="4">
        <dgm:presLayoutVars>
          <dgm:bulletEnabled val="1"/>
        </dgm:presLayoutVars>
      </dgm:prSet>
      <dgm:spPr/>
    </dgm:pt>
    <dgm:pt modelId="{5A91EDBB-8A41-428C-A5C4-4C7B39D8B5B0}" type="pres">
      <dgm:prSet presAssocID="{A447D82C-4DAD-43A6-9365-7BB4B077E6C4}" presName="parTrans" presStyleLbl="bgSibTrans2D1" presStyleIdx="2" presStyleCnt="4"/>
      <dgm:spPr/>
    </dgm:pt>
    <dgm:pt modelId="{A5AAA958-1ADE-458A-8033-9A76DF6A028F}" type="pres">
      <dgm:prSet presAssocID="{CCBC3B1D-88B4-41EA-BC42-404F4C5E5A67}" presName="node" presStyleLbl="node1" presStyleIdx="2" presStyleCnt="4">
        <dgm:presLayoutVars>
          <dgm:bulletEnabled val="1"/>
        </dgm:presLayoutVars>
      </dgm:prSet>
      <dgm:spPr/>
    </dgm:pt>
    <dgm:pt modelId="{A3F31631-E468-45B5-94E0-D4DD66E8FB21}" type="pres">
      <dgm:prSet presAssocID="{C2D6EF28-06CF-4F6D-935C-45C460AF37D1}" presName="parTrans" presStyleLbl="bgSibTrans2D1" presStyleIdx="3" presStyleCnt="4"/>
      <dgm:spPr/>
    </dgm:pt>
    <dgm:pt modelId="{73CABA84-A9EE-45A0-B9C2-6DED436C609E}" type="pres">
      <dgm:prSet presAssocID="{90F790A7-7160-49EF-BC6B-7296772C31D7}" presName="node" presStyleLbl="node1" presStyleIdx="3" presStyleCnt="4">
        <dgm:presLayoutVars>
          <dgm:bulletEnabled val="1"/>
        </dgm:presLayoutVars>
      </dgm:prSet>
      <dgm:spPr/>
    </dgm:pt>
  </dgm:ptLst>
  <dgm:cxnLst>
    <dgm:cxn modelId="{A1938715-A524-478E-B3C4-08BA83971423}" type="presOf" srcId="{A447D82C-4DAD-43A6-9365-7BB4B077E6C4}" destId="{5A91EDBB-8A41-428C-A5C4-4C7B39D8B5B0}" srcOrd="0" destOrd="0" presId="urn:microsoft.com/office/officeart/2005/8/layout/radial4"/>
    <dgm:cxn modelId="{04202E23-DECF-4A6C-BFFA-FFC8B04AB065}" type="presOf" srcId="{A3808660-724F-4590-A5F5-68701010B79E}" destId="{0B46D55C-6D4D-4DD9-BCA1-932F60CBF3B5}" srcOrd="0" destOrd="0" presId="urn:microsoft.com/office/officeart/2005/8/layout/radial4"/>
    <dgm:cxn modelId="{4F86202F-637D-4208-8E11-8C612AE3A30B}" srcId="{2B5CDE32-CC75-456B-9D19-5CD5B0925137}" destId="{64247BE0-046A-48BF-AAFE-2251A5E4314D}" srcOrd="0" destOrd="0" parTransId="{B0C33339-62F1-4E20-BE44-1A0923D2C6D6}" sibTransId="{90A20359-5E46-4D74-A8E6-A20BF6212C65}"/>
    <dgm:cxn modelId="{C970CD3B-9068-4F6F-9B68-C8DAF15FEF5C}" srcId="{2B5CDE32-CC75-456B-9D19-5CD5B0925137}" destId="{90F790A7-7160-49EF-BC6B-7296772C31D7}" srcOrd="3" destOrd="0" parTransId="{C2D6EF28-06CF-4F6D-935C-45C460AF37D1}" sibTransId="{60A91EC3-D74B-428D-AC7E-CBD7035C4565}"/>
    <dgm:cxn modelId="{91F87E60-CBAA-4BF2-8266-F8919311EB70}" srcId="{2B5CDE32-CC75-456B-9D19-5CD5B0925137}" destId="{CCBC3B1D-88B4-41EA-BC42-404F4C5E5A67}" srcOrd="2" destOrd="0" parTransId="{A447D82C-4DAD-43A6-9365-7BB4B077E6C4}" sibTransId="{604A5410-C4AD-449B-822A-355B46C627CA}"/>
    <dgm:cxn modelId="{21C07047-B41A-48FD-A966-083B48B29708}" srcId="{4B92362C-B1D8-4CBD-9C06-54EC1BF0B3B1}" destId="{2B5CDE32-CC75-456B-9D19-5CD5B0925137}" srcOrd="0" destOrd="0" parTransId="{2009B219-618C-4D38-B852-2DF085AD5718}" sibTransId="{3E63A21F-6F75-43E2-87B3-73E80E52D744}"/>
    <dgm:cxn modelId="{B3DF9174-C2FE-41F8-A3F6-86FC826DCF2A}" srcId="{2B5CDE32-CC75-456B-9D19-5CD5B0925137}" destId="{728F0A64-7FA9-4DFF-84C0-4943473EAEA0}" srcOrd="1" destOrd="0" parTransId="{A3808660-724F-4590-A5F5-68701010B79E}" sibTransId="{C28BCF38-072F-46D9-8450-CE1B4EF6B4CD}"/>
    <dgm:cxn modelId="{FDEF7678-99AF-4DCD-B896-545F1F93BF08}" type="presOf" srcId="{2B5CDE32-CC75-456B-9D19-5CD5B0925137}" destId="{AE2AB33A-7CAA-4CB0-AA34-930F067ABFB4}" srcOrd="0" destOrd="0" presId="urn:microsoft.com/office/officeart/2005/8/layout/radial4"/>
    <dgm:cxn modelId="{9D74EC82-9ABA-492E-B49F-61E9BCECF2C6}" type="presOf" srcId="{B0C33339-62F1-4E20-BE44-1A0923D2C6D6}" destId="{1B97C9BE-DFAC-4B32-974A-2982278A253D}" srcOrd="0" destOrd="0" presId="urn:microsoft.com/office/officeart/2005/8/layout/radial4"/>
    <dgm:cxn modelId="{EEB3DA9B-0666-43D9-9F68-929B5D5D0EA7}" type="presOf" srcId="{C2D6EF28-06CF-4F6D-935C-45C460AF37D1}" destId="{A3F31631-E468-45B5-94E0-D4DD66E8FB21}" srcOrd="0" destOrd="0" presId="urn:microsoft.com/office/officeart/2005/8/layout/radial4"/>
    <dgm:cxn modelId="{D4D0D5A2-81C2-43CD-B665-357EEE727FAA}" type="presOf" srcId="{64247BE0-046A-48BF-AAFE-2251A5E4314D}" destId="{73166070-8ED0-42E2-B99D-1CA48962860B}" srcOrd="0" destOrd="0" presId="urn:microsoft.com/office/officeart/2005/8/layout/radial4"/>
    <dgm:cxn modelId="{8B0A2DB3-8350-425C-97D8-8E8B447928E3}" type="presOf" srcId="{728F0A64-7FA9-4DFF-84C0-4943473EAEA0}" destId="{3F4B3547-D982-4B1E-8AF7-83324E482EA0}" srcOrd="0" destOrd="0" presId="urn:microsoft.com/office/officeart/2005/8/layout/radial4"/>
    <dgm:cxn modelId="{697204B6-7A2F-4E3C-BCF3-8E2D3DCF0E42}" type="presOf" srcId="{90F790A7-7160-49EF-BC6B-7296772C31D7}" destId="{73CABA84-A9EE-45A0-B9C2-6DED436C609E}" srcOrd="0" destOrd="0" presId="urn:microsoft.com/office/officeart/2005/8/layout/radial4"/>
    <dgm:cxn modelId="{8B7263B7-5792-465A-BC9D-B63F216C2A2D}" type="presOf" srcId="{CCBC3B1D-88B4-41EA-BC42-404F4C5E5A67}" destId="{A5AAA958-1ADE-458A-8033-9A76DF6A028F}" srcOrd="0" destOrd="0" presId="urn:microsoft.com/office/officeart/2005/8/layout/radial4"/>
    <dgm:cxn modelId="{D4EFECE3-7A11-4AB6-AB2A-AED861D659AC}" type="presOf" srcId="{4B92362C-B1D8-4CBD-9C06-54EC1BF0B3B1}" destId="{7FC82205-FEE8-497D-8106-12BA2AFA5EB4}" srcOrd="0" destOrd="0" presId="urn:microsoft.com/office/officeart/2005/8/layout/radial4"/>
    <dgm:cxn modelId="{AAD6C6B3-1FD4-4F57-B766-1CBD224F5ABA}" type="presParOf" srcId="{7FC82205-FEE8-497D-8106-12BA2AFA5EB4}" destId="{AE2AB33A-7CAA-4CB0-AA34-930F067ABFB4}" srcOrd="0" destOrd="0" presId="urn:microsoft.com/office/officeart/2005/8/layout/radial4"/>
    <dgm:cxn modelId="{1CC52DF8-48D4-4C76-B33C-263BF43F8F7D}" type="presParOf" srcId="{7FC82205-FEE8-497D-8106-12BA2AFA5EB4}" destId="{1B97C9BE-DFAC-4B32-974A-2982278A253D}" srcOrd="1" destOrd="0" presId="urn:microsoft.com/office/officeart/2005/8/layout/radial4"/>
    <dgm:cxn modelId="{269D6575-C789-4FB8-B52B-7B39805C6DF4}" type="presParOf" srcId="{7FC82205-FEE8-497D-8106-12BA2AFA5EB4}" destId="{73166070-8ED0-42E2-B99D-1CA48962860B}" srcOrd="2" destOrd="0" presId="urn:microsoft.com/office/officeart/2005/8/layout/radial4"/>
    <dgm:cxn modelId="{ED271139-784D-4AA8-B9B9-8F592DFD0150}" type="presParOf" srcId="{7FC82205-FEE8-497D-8106-12BA2AFA5EB4}" destId="{0B46D55C-6D4D-4DD9-BCA1-932F60CBF3B5}" srcOrd="3" destOrd="0" presId="urn:microsoft.com/office/officeart/2005/8/layout/radial4"/>
    <dgm:cxn modelId="{4E3806FA-C6A9-4464-99B8-CF744F5541C1}" type="presParOf" srcId="{7FC82205-FEE8-497D-8106-12BA2AFA5EB4}" destId="{3F4B3547-D982-4B1E-8AF7-83324E482EA0}" srcOrd="4" destOrd="0" presId="urn:microsoft.com/office/officeart/2005/8/layout/radial4"/>
    <dgm:cxn modelId="{7EB03711-9C0D-46FC-8EA8-07B6863CB8D9}" type="presParOf" srcId="{7FC82205-FEE8-497D-8106-12BA2AFA5EB4}" destId="{5A91EDBB-8A41-428C-A5C4-4C7B39D8B5B0}" srcOrd="5" destOrd="0" presId="urn:microsoft.com/office/officeart/2005/8/layout/radial4"/>
    <dgm:cxn modelId="{5C30CE21-EAC7-437B-B6A4-EF089C6E96F1}" type="presParOf" srcId="{7FC82205-FEE8-497D-8106-12BA2AFA5EB4}" destId="{A5AAA958-1ADE-458A-8033-9A76DF6A028F}" srcOrd="6" destOrd="0" presId="urn:microsoft.com/office/officeart/2005/8/layout/radial4"/>
    <dgm:cxn modelId="{F71200D9-AA62-4332-9B4C-5F6E7055DDBE}" type="presParOf" srcId="{7FC82205-FEE8-497D-8106-12BA2AFA5EB4}" destId="{A3F31631-E468-45B5-94E0-D4DD66E8FB21}" srcOrd="7" destOrd="0" presId="urn:microsoft.com/office/officeart/2005/8/layout/radial4"/>
    <dgm:cxn modelId="{1C0F12B2-0A25-4233-B109-664E9DD67374}" type="presParOf" srcId="{7FC82205-FEE8-497D-8106-12BA2AFA5EB4}" destId="{73CABA84-A9EE-45A0-B9C2-6DED436C609E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37700A-2FDD-49E0-A07C-26E239C9CF1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B72AFF4-D926-4A0E-9924-AAFE813CCA9E}">
      <dgm:prSet/>
      <dgm:spPr/>
      <dgm:t>
        <a:bodyPr/>
        <a:lstStyle/>
        <a:p>
          <a:r>
            <a:rPr lang="en-US" dirty="0"/>
            <a:t>Their Name</a:t>
          </a:r>
        </a:p>
      </dgm:t>
    </dgm:pt>
    <dgm:pt modelId="{847F0FBE-01D2-4185-B88F-E7EF726BD96B}" type="parTrans" cxnId="{A624B372-7EF5-4A18-9188-6F2E907780A3}">
      <dgm:prSet/>
      <dgm:spPr/>
      <dgm:t>
        <a:bodyPr/>
        <a:lstStyle/>
        <a:p>
          <a:endParaRPr lang="en-US"/>
        </a:p>
      </dgm:t>
    </dgm:pt>
    <dgm:pt modelId="{314FF544-D7C0-45D0-86E4-A64A6EC2EBA8}" type="sibTrans" cxnId="{A624B372-7EF5-4A18-9188-6F2E907780A3}">
      <dgm:prSet/>
      <dgm:spPr/>
      <dgm:t>
        <a:bodyPr/>
        <a:lstStyle/>
        <a:p>
          <a:endParaRPr lang="en-US"/>
        </a:p>
      </dgm:t>
    </dgm:pt>
    <dgm:pt modelId="{EE902224-9E59-40B9-A139-84B2712B5FAB}">
      <dgm:prSet/>
      <dgm:spPr/>
      <dgm:t>
        <a:bodyPr/>
        <a:lstStyle/>
        <a:p>
          <a:r>
            <a:rPr lang="en-US" dirty="0"/>
            <a:t>Something to learn</a:t>
          </a:r>
        </a:p>
      </dgm:t>
    </dgm:pt>
    <dgm:pt modelId="{9671CAD3-77DA-4B9A-BF13-9C61260D4204}" type="parTrans" cxnId="{06A067A6-3EDA-47BD-B94A-F8EE3C231846}">
      <dgm:prSet/>
      <dgm:spPr/>
      <dgm:t>
        <a:bodyPr/>
        <a:lstStyle/>
        <a:p>
          <a:endParaRPr lang="en-US"/>
        </a:p>
      </dgm:t>
    </dgm:pt>
    <dgm:pt modelId="{03112047-F8D0-4C28-AF9F-92D188E4243C}" type="sibTrans" cxnId="{06A067A6-3EDA-47BD-B94A-F8EE3C231846}">
      <dgm:prSet/>
      <dgm:spPr/>
      <dgm:t>
        <a:bodyPr/>
        <a:lstStyle/>
        <a:p>
          <a:endParaRPr lang="en-US"/>
        </a:p>
      </dgm:t>
    </dgm:pt>
    <dgm:pt modelId="{8A9C0ED1-E1F1-4888-82FF-DCE3844D6335}">
      <dgm:prSet/>
      <dgm:spPr/>
      <dgm:t>
        <a:bodyPr/>
        <a:lstStyle/>
        <a:p>
          <a:r>
            <a:rPr lang="en-US" dirty="0"/>
            <a:t>Gratitude </a:t>
          </a:r>
        </a:p>
      </dgm:t>
    </dgm:pt>
    <dgm:pt modelId="{E092C627-A7E8-4EAF-B7E5-072450354E8F}" type="parTrans" cxnId="{45224C15-A820-48AA-AB0A-0B7B03E88093}">
      <dgm:prSet/>
      <dgm:spPr/>
      <dgm:t>
        <a:bodyPr/>
        <a:lstStyle/>
        <a:p>
          <a:endParaRPr lang="en-US"/>
        </a:p>
      </dgm:t>
    </dgm:pt>
    <dgm:pt modelId="{69777774-D81B-47CE-9299-55AB8F0D9BC6}" type="sibTrans" cxnId="{45224C15-A820-48AA-AB0A-0B7B03E88093}">
      <dgm:prSet/>
      <dgm:spPr/>
      <dgm:t>
        <a:bodyPr/>
        <a:lstStyle/>
        <a:p>
          <a:endParaRPr lang="en-US"/>
        </a:p>
      </dgm:t>
    </dgm:pt>
    <dgm:pt modelId="{331CC56C-C513-4624-9270-715F804B1446}" type="pres">
      <dgm:prSet presAssocID="{B037700A-2FDD-49E0-A07C-26E239C9CF1D}" presName="linear" presStyleCnt="0">
        <dgm:presLayoutVars>
          <dgm:animLvl val="lvl"/>
          <dgm:resizeHandles val="exact"/>
        </dgm:presLayoutVars>
      </dgm:prSet>
      <dgm:spPr/>
    </dgm:pt>
    <dgm:pt modelId="{040D4EDF-E0A4-4A18-8A4E-F3BD07AD9262}" type="pres">
      <dgm:prSet presAssocID="{CB72AFF4-D926-4A0E-9924-AAFE813CCA9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0480F05-EB43-49DF-9341-A23721A4ADE9}" type="pres">
      <dgm:prSet presAssocID="{314FF544-D7C0-45D0-86E4-A64A6EC2EBA8}" presName="spacer" presStyleCnt="0"/>
      <dgm:spPr/>
    </dgm:pt>
    <dgm:pt modelId="{119A88F8-A31F-4B33-8242-FFEC0C143ABF}" type="pres">
      <dgm:prSet presAssocID="{EE902224-9E59-40B9-A139-84B2712B5FA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B43E202-A6A7-4167-BD4F-6DAD34C09EE8}" type="pres">
      <dgm:prSet presAssocID="{03112047-F8D0-4C28-AF9F-92D188E4243C}" presName="spacer" presStyleCnt="0"/>
      <dgm:spPr/>
    </dgm:pt>
    <dgm:pt modelId="{A14AFF57-9DD8-45ED-8A6E-4ED44E830EC6}" type="pres">
      <dgm:prSet presAssocID="{8A9C0ED1-E1F1-4888-82FF-DCE3844D633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944B513-916F-4BA0-A14E-7272402A1800}" type="presOf" srcId="{EE902224-9E59-40B9-A139-84B2712B5FAB}" destId="{119A88F8-A31F-4B33-8242-FFEC0C143ABF}" srcOrd="0" destOrd="0" presId="urn:microsoft.com/office/officeart/2005/8/layout/vList2"/>
    <dgm:cxn modelId="{45224C15-A820-48AA-AB0A-0B7B03E88093}" srcId="{B037700A-2FDD-49E0-A07C-26E239C9CF1D}" destId="{8A9C0ED1-E1F1-4888-82FF-DCE3844D6335}" srcOrd="2" destOrd="0" parTransId="{E092C627-A7E8-4EAF-B7E5-072450354E8F}" sibTransId="{69777774-D81B-47CE-9299-55AB8F0D9BC6}"/>
    <dgm:cxn modelId="{9E66F55B-F10F-4FEA-8BA8-0755F9012CE0}" type="presOf" srcId="{B037700A-2FDD-49E0-A07C-26E239C9CF1D}" destId="{331CC56C-C513-4624-9270-715F804B1446}" srcOrd="0" destOrd="0" presId="urn:microsoft.com/office/officeart/2005/8/layout/vList2"/>
    <dgm:cxn modelId="{68D43C4B-9194-4AB6-AE36-69D75A7A4DBD}" type="presOf" srcId="{8A9C0ED1-E1F1-4888-82FF-DCE3844D6335}" destId="{A14AFF57-9DD8-45ED-8A6E-4ED44E830EC6}" srcOrd="0" destOrd="0" presId="urn:microsoft.com/office/officeart/2005/8/layout/vList2"/>
    <dgm:cxn modelId="{A624B372-7EF5-4A18-9188-6F2E907780A3}" srcId="{B037700A-2FDD-49E0-A07C-26E239C9CF1D}" destId="{CB72AFF4-D926-4A0E-9924-AAFE813CCA9E}" srcOrd="0" destOrd="0" parTransId="{847F0FBE-01D2-4185-B88F-E7EF726BD96B}" sibTransId="{314FF544-D7C0-45D0-86E4-A64A6EC2EBA8}"/>
    <dgm:cxn modelId="{06A067A6-3EDA-47BD-B94A-F8EE3C231846}" srcId="{B037700A-2FDD-49E0-A07C-26E239C9CF1D}" destId="{EE902224-9E59-40B9-A139-84B2712B5FAB}" srcOrd="1" destOrd="0" parTransId="{9671CAD3-77DA-4B9A-BF13-9C61260D4204}" sibTransId="{03112047-F8D0-4C28-AF9F-92D188E4243C}"/>
    <dgm:cxn modelId="{49DB4FEA-2E69-4582-88A2-432103C4D610}" type="presOf" srcId="{CB72AFF4-D926-4A0E-9924-AAFE813CCA9E}" destId="{040D4EDF-E0A4-4A18-8A4E-F3BD07AD9262}" srcOrd="0" destOrd="0" presId="urn:microsoft.com/office/officeart/2005/8/layout/vList2"/>
    <dgm:cxn modelId="{827E6E82-0322-4CB7-9A09-635CC994D397}" type="presParOf" srcId="{331CC56C-C513-4624-9270-715F804B1446}" destId="{040D4EDF-E0A4-4A18-8A4E-F3BD07AD9262}" srcOrd="0" destOrd="0" presId="urn:microsoft.com/office/officeart/2005/8/layout/vList2"/>
    <dgm:cxn modelId="{9D6CB280-F6BB-4AF6-8F42-CCD0EBF3D8D6}" type="presParOf" srcId="{331CC56C-C513-4624-9270-715F804B1446}" destId="{D0480F05-EB43-49DF-9341-A23721A4ADE9}" srcOrd="1" destOrd="0" presId="urn:microsoft.com/office/officeart/2005/8/layout/vList2"/>
    <dgm:cxn modelId="{3C2A3D0B-1B8E-43E8-A9D1-F18472171B6A}" type="presParOf" srcId="{331CC56C-C513-4624-9270-715F804B1446}" destId="{119A88F8-A31F-4B33-8242-FFEC0C143ABF}" srcOrd="2" destOrd="0" presId="urn:microsoft.com/office/officeart/2005/8/layout/vList2"/>
    <dgm:cxn modelId="{4C5A04CD-4905-4DAC-BE92-A1F15AE76D6A}" type="presParOf" srcId="{331CC56C-C513-4624-9270-715F804B1446}" destId="{9B43E202-A6A7-4167-BD4F-6DAD34C09EE8}" srcOrd="3" destOrd="0" presId="urn:microsoft.com/office/officeart/2005/8/layout/vList2"/>
    <dgm:cxn modelId="{6ECE585E-085A-4893-825D-E5BC119AC475}" type="presParOf" srcId="{331CC56C-C513-4624-9270-715F804B1446}" destId="{A14AFF57-9DD8-45ED-8A6E-4ED44E830EC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894FFC-6F1D-408A-A738-DB1931BD443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83383B-9A84-4339-A1B1-664C37823C68}">
      <dgm:prSet phldrT="[Text]"/>
      <dgm:spPr/>
      <dgm:t>
        <a:bodyPr/>
        <a:lstStyle/>
        <a:p>
          <a:r>
            <a:rPr lang="en-US" dirty="0"/>
            <a:t>Curriculum</a:t>
          </a:r>
        </a:p>
      </dgm:t>
    </dgm:pt>
    <dgm:pt modelId="{B36260AB-394E-4ED0-9D8C-C22B8A722A3E}" type="parTrans" cxnId="{0936B0FC-C9D4-4AB1-BA59-EFA2EB3049E5}">
      <dgm:prSet/>
      <dgm:spPr/>
      <dgm:t>
        <a:bodyPr/>
        <a:lstStyle/>
        <a:p>
          <a:endParaRPr lang="en-US"/>
        </a:p>
      </dgm:t>
    </dgm:pt>
    <dgm:pt modelId="{A0102920-5225-402F-AEC6-2CDAB1E483DA}" type="sibTrans" cxnId="{0936B0FC-C9D4-4AB1-BA59-EFA2EB3049E5}">
      <dgm:prSet/>
      <dgm:spPr/>
      <dgm:t>
        <a:bodyPr/>
        <a:lstStyle/>
        <a:p>
          <a:endParaRPr lang="en-US"/>
        </a:p>
      </dgm:t>
    </dgm:pt>
    <dgm:pt modelId="{953D1642-2817-4080-B0F9-11A51AC458B8}">
      <dgm:prSet phldrT="[Text]"/>
      <dgm:spPr/>
      <dgm:t>
        <a:bodyPr/>
        <a:lstStyle/>
        <a:p>
          <a:r>
            <a:rPr lang="en-US" dirty="0"/>
            <a:t>Ongoing Training</a:t>
          </a:r>
        </a:p>
      </dgm:t>
    </dgm:pt>
    <dgm:pt modelId="{F4793F0C-2414-4CBA-B1E0-437834D3A8FF}" type="parTrans" cxnId="{8B7B79F6-85B1-4F89-B39C-A7F90D20BFB4}">
      <dgm:prSet/>
      <dgm:spPr/>
      <dgm:t>
        <a:bodyPr/>
        <a:lstStyle/>
        <a:p>
          <a:endParaRPr lang="en-US"/>
        </a:p>
      </dgm:t>
    </dgm:pt>
    <dgm:pt modelId="{34550247-9E76-43E2-BDC2-3AB36DDC5566}" type="sibTrans" cxnId="{8B7B79F6-85B1-4F89-B39C-A7F90D20BFB4}">
      <dgm:prSet/>
      <dgm:spPr/>
      <dgm:t>
        <a:bodyPr/>
        <a:lstStyle/>
        <a:p>
          <a:endParaRPr lang="en-US"/>
        </a:p>
      </dgm:t>
    </dgm:pt>
    <dgm:pt modelId="{7F31ED1F-A494-42AD-8500-B752CED7503F}">
      <dgm:prSet phldrT="[Text]"/>
      <dgm:spPr/>
      <dgm:t>
        <a:bodyPr/>
        <a:lstStyle/>
        <a:p>
          <a:r>
            <a:rPr lang="en-US" dirty="0"/>
            <a:t>Create Experts</a:t>
          </a:r>
        </a:p>
      </dgm:t>
    </dgm:pt>
    <dgm:pt modelId="{9A303F92-6E6C-464A-9DDE-D6B8ADDCBC5E}" type="parTrans" cxnId="{F5214455-B22A-4461-9AC1-1477D71E1C97}">
      <dgm:prSet/>
      <dgm:spPr/>
      <dgm:t>
        <a:bodyPr/>
        <a:lstStyle/>
        <a:p>
          <a:endParaRPr lang="en-US"/>
        </a:p>
      </dgm:t>
    </dgm:pt>
    <dgm:pt modelId="{78A2CE1F-1F6C-443F-96EA-952346E0F7FD}" type="sibTrans" cxnId="{F5214455-B22A-4461-9AC1-1477D71E1C97}">
      <dgm:prSet/>
      <dgm:spPr/>
      <dgm:t>
        <a:bodyPr/>
        <a:lstStyle/>
        <a:p>
          <a:endParaRPr lang="en-US"/>
        </a:p>
      </dgm:t>
    </dgm:pt>
    <dgm:pt modelId="{BEA8067E-BD61-44EB-A819-E26932B96F0C}" type="pres">
      <dgm:prSet presAssocID="{16894FFC-6F1D-408A-A738-DB1931BD443F}" presName="cycle" presStyleCnt="0">
        <dgm:presLayoutVars>
          <dgm:dir/>
          <dgm:resizeHandles val="exact"/>
        </dgm:presLayoutVars>
      </dgm:prSet>
      <dgm:spPr/>
    </dgm:pt>
    <dgm:pt modelId="{2D145F8F-8AF3-4491-B350-FCBF5F9CE0AA}" type="pres">
      <dgm:prSet presAssocID="{4E83383B-9A84-4339-A1B1-664C37823C68}" presName="node" presStyleLbl="node1" presStyleIdx="0" presStyleCnt="3">
        <dgm:presLayoutVars>
          <dgm:bulletEnabled val="1"/>
        </dgm:presLayoutVars>
      </dgm:prSet>
      <dgm:spPr/>
    </dgm:pt>
    <dgm:pt modelId="{FF55CDE8-C33B-4906-83CC-990F8B2A354C}" type="pres">
      <dgm:prSet presAssocID="{4E83383B-9A84-4339-A1B1-664C37823C68}" presName="spNode" presStyleCnt="0"/>
      <dgm:spPr/>
    </dgm:pt>
    <dgm:pt modelId="{D982441C-A70F-4CB6-9975-CB654C414F20}" type="pres">
      <dgm:prSet presAssocID="{A0102920-5225-402F-AEC6-2CDAB1E483DA}" presName="sibTrans" presStyleLbl="sibTrans1D1" presStyleIdx="0" presStyleCnt="3"/>
      <dgm:spPr/>
    </dgm:pt>
    <dgm:pt modelId="{8DD9D196-FB59-4265-A470-F619DF4762A8}" type="pres">
      <dgm:prSet presAssocID="{953D1642-2817-4080-B0F9-11A51AC458B8}" presName="node" presStyleLbl="node1" presStyleIdx="1" presStyleCnt="3">
        <dgm:presLayoutVars>
          <dgm:bulletEnabled val="1"/>
        </dgm:presLayoutVars>
      </dgm:prSet>
      <dgm:spPr/>
    </dgm:pt>
    <dgm:pt modelId="{E770781C-0E55-4659-B9F1-147FC0EC2AC2}" type="pres">
      <dgm:prSet presAssocID="{953D1642-2817-4080-B0F9-11A51AC458B8}" presName="spNode" presStyleCnt="0"/>
      <dgm:spPr/>
    </dgm:pt>
    <dgm:pt modelId="{43DFBC8C-3229-46CE-A3CA-BB4BAA6EABF9}" type="pres">
      <dgm:prSet presAssocID="{34550247-9E76-43E2-BDC2-3AB36DDC5566}" presName="sibTrans" presStyleLbl="sibTrans1D1" presStyleIdx="1" presStyleCnt="3"/>
      <dgm:spPr/>
    </dgm:pt>
    <dgm:pt modelId="{102EF545-F92F-4072-8DA6-251E55A4E292}" type="pres">
      <dgm:prSet presAssocID="{7F31ED1F-A494-42AD-8500-B752CED7503F}" presName="node" presStyleLbl="node1" presStyleIdx="2" presStyleCnt="3">
        <dgm:presLayoutVars>
          <dgm:bulletEnabled val="1"/>
        </dgm:presLayoutVars>
      </dgm:prSet>
      <dgm:spPr/>
    </dgm:pt>
    <dgm:pt modelId="{183F97FC-7266-4C78-8779-C9606EB67433}" type="pres">
      <dgm:prSet presAssocID="{7F31ED1F-A494-42AD-8500-B752CED7503F}" presName="spNode" presStyleCnt="0"/>
      <dgm:spPr/>
    </dgm:pt>
    <dgm:pt modelId="{F7CC105F-FBC6-4C05-9388-C3D94C62FA41}" type="pres">
      <dgm:prSet presAssocID="{78A2CE1F-1F6C-443F-96EA-952346E0F7FD}" presName="sibTrans" presStyleLbl="sibTrans1D1" presStyleIdx="2" presStyleCnt="3"/>
      <dgm:spPr/>
    </dgm:pt>
  </dgm:ptLst>
  <dgm:cxnLst>
    <dgm:cxn modelId="{9C3C9D0F-3EF0-49E7-9FBA-8E105DF67503}" type="presOf" srcId="{16894FFC-6F1D-408A-A738-DB1931BD443F}" destId="{BEA8067E-BD61-44EB-A819-E26932B96F0C}" srcOrd="0" destOrd="0" presId="urn:microsoft.com/office/officeart/2005/8/layout/cycle6"/>
    <dgm:cxn modelId="{B660A567-837E-4CA9-85B3-5AD2566AEBE0}" type="presOf" srcId="{7F31ED1F-A494-42AD-8500-B752CED7503F}" destId="{102EF545-F92F-4072-8DA6-251E55A4E292}" srcOrd="0" destOrd="0" presId="urn:microsoft.com/office/officeart/2005/8/layout/cycle6"/>
    <dgm:cxn modelId="{FCBD226C-46AF-4A94-8F1E-EA3A045851B7}" type="presOf" srcId="{4E83383B-9A84-4339-A1B1-664C37823C68}" destId="{2D145F8F-8AF3-4491-B350-FCBF5F9CE0AA}" srcOrd="0" destOrd="0" presId="urn:microsoft.com/office/officeart/2005/8/layout/cycle6"/>
    <dgm:cxn modelId="{F5214455-B22A-4461-9AC1-1477D71E1C97}" srcId="{16894FFC-6F1D-408A-A738-DB1931BD443F}" destId="{7F31ED1F-A494-42AD-8500-B752CED7503F}" srcOrd="2" destOrd="0" parTransId="{9A303F92-6E6C-464A-9DDE-D6B8ADDCBC5E}" sibTransId="{78A2CE1F-1F6C-443F-96EA-952346E0F7FD}"/>
    <dgm:cxn modelId="{E6270C9F-1EC2-4105-AB43-6C9AD6D28160}" type="presOf" srcId="{34550247-9E76-43E2-BDC2-3AB36DDC5566}" destId="{43DFBC8C-3229-46CE-A3CA-BB4BAA6EABF9}" srcOrd="0" destOrd="0" presId="urn:microsoft.com/office/officeart/2005/8/layout/cycle6"/>
    <dgm:cxn modelId="{9FE1A8D6-1932-4C40-ABB1-708F2DA574C8}" type="presOf" srcId="{78A2CE1F-1F6C-443F-96EA-952346E0F7FD}" destId="{F7CC105F-FBC6-4C05-9388-C3D94C62FA41}" srcOrd="0" destOrd="0" presId="urn:microsoft.com/office/officeart/2005/8/layout/cycle6"/>
    <dgm:cxn modelId="{E2C73DDE-B9FF-4BCA-B5FD-29697371EA53}" type="presOf" srcId="{953D1642-2817-4080-B0F9-11A51AC458B8}" destId="{8DD9D196-FB59-4265-A470-F619DF4762A8}" srcOrd="0" destOrd="0" presId="urn:microsoft.com/office/officeart/2005/8/layout/cycle6"/>
    <dgm:cxn modelId="{78226DE1-E0FE-42FB-BFCC-2037920CE6A9}" type="presOf" srcId="{A0102920-5225-402F-AEC6-2CDAB1E483DA}" destId="{D982441C-A70F-4CB6-9975-CB654C414F20}" srcOrd="0" destOrd="0" presId="urn:microsoft.com/office/officeart/2005/8/layout/cycle6"/>
    <dgm:cxn modelId="{8B7B79F6-85B1-4F89-B39C-A7F90D20BFB4}" srcId="{16894FFC-6F1D-408A-A738-DB1931BD443F}" destId="{953D1642-2817-4080-B0F9-11A51AC458B8}" srcOrd="1" destOrd="0" parTransId="{F4793F0C-2414-4CBA-B1E0-437834D3A8FF}" sibTransId="{34550247-9E76-43E2-BDC2-3AB36DDC5566}"/>
    <dgm:cxn modelId="{0936B0FC-C9D4-4AB1-BA59-EFA2EB3049E5}" srcId="{16894FFC-6F1D-408A-A738-DB1931BD443F}" destId="{4E83383B-9A84-4339-A1B1-664C37823C68}" srcOrd="0" destOrd="0" parTransId="{B36260AB-394E-4ED0-9D8C-C22B8A722A3E}" sibTransId="{A0102920-5225-402F-AEC6-2CDAB1E483DA}"/>
    <dgm:cxn modelId="{F3319D2C-BA79-465B-B292-8D6B7B7D96BF}" type="presParOf" srcId="{BEA8067E-BD61-44EB-A819-E26932B96F0C}" destId="{2D145F8F-8AF3-4491-B350-FCBF5F9CE0AA}" srcOrd="0" destOrd="0" presId="urn:microsoft.com/office/officeart/2005/8/layout/cycle6"/>
    <dgm:cxn modelId="{8D4ACE59-2F11-4DC5-B28A-E85FF8A771E4}" type="presParOf" srcId="{BEA8067E-BD61-44EB-A819-E26932B96F0C}" destId="{FF55CDE8-C33B-4906-83CC-990F8B2A354C}" srcOrd="1" destOrd="0" presId="urn:microsoft.com/office/officeart/2005/8/layout/cycle6"/>
    <dgm:cxn modelId="{B4128DF9-A9E7-47D7-ACB3-D92CC186A472}" type="presParOf" srcId="{BEA8067E-BD61-44EB-A819-E26932B96F0C}" destId="{D982441C-A70F-4CB6-9975-CB654C414F20}" srcOrd="2" destOrd="0" presId="urn:microsoft.com/office/officeart/2005/8/layout/cycle6"/>
    <dgm:cxn modelId="{509A9995-FAB2-4129-8FF5-8D6AEB266ACE}" type="presParOf" srcId="{BEA8067E-BD61-44EB-A819-E26932B96F0C}" destId="{8DD9D196-FB59-4265-A470-F619DF4762A8}" srcOrd="3" destOrd="0" presId="urn:microsoft.com/office/officeart/2005/8/layout/cycle6"/>
    <dgm:cxn modelId="{271789B5-63EC-4698-8B0F-90559C48D0C2}" type="presParOf" srcId="{BEA8067E-BD61-44EB-A819-E26932B96F0C}" destId="{E770781C-0E55-4659-B9F1-147FC0EC2AC2}" srcOrd="4" destOrd="0" presId="urn:microsoft.com/office/officeart/2005/8/layout/cycle6"/>
    <dgm:cxn modelId="{59B799B2-F405-499A-B9AE-737F274AD0AE}" type="presParOf" srcId="{BEA8067E-BD61-44EB-A819-E26932B96F0C}" destId="{43DFBC8C-3229-46CE-A3CA-BB4BAA6EABF9}" srcOrd="5" destOrd="0" presId="urn:microsoft.com/office/officeart/2005/8/layout/cycle6"/>
    <dgm:cxn modelId="{018117AC-222F-4896-A093-605450A66096}" type="presParOf" srcId="{BEA8067E-BD61-44EB-A819-E26932B96F0C}" destId="{102EF545-F92F-4072-8DA6-251E55A4E292}" srcOrd="6" destOrd="0" presId="urn:microsoft.com/office/officeart/2005/8/layout/cycle6"/>
    <dgm:cxn modelId="{F9F1EE8E-C2C2-4C6B-85F8-45037AA874AD}" type="presParOf" srcId="{BEA8067E-BD61-44EB-A819-E26932B96F0C}" destId="{183F97FC-7266-4C78-8779-C9606EB67433}" srcOrd="7" destOrd="0" presId="urn:microsoft.com/office/officeart/2005/8/layout/cycle6"/>
    <dgm:cxn modelId="{022D013A-EF3A-4D94-B20E-59296D342313}" type="presParOf" srcId="{BEA8067E-BD61-44EB-A819-E26932B96F0C}" destId="{F7CC105F-FBC6-4C05-9388-C3D94C62FA41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CDBBD9-4AE6-48B8-B9F0-A848DEA0657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FACD34D-DB73-485D-AA4C-CF88BFF3D8FC}">
      <dgm:prSet/>
      <dgm:spPr/>
      <dgm:t>
        <a:bodyPr/>
        <a:lstStyle/>
        <a:p>
          <a:r>
            <a:rPr lang="en-US" b="1" dirty="0"/>
            <a:t>Open</a:t>
          </a:r>
          <a:r>
            <a:rPr lang="en-US" dirty="0"/>
            <a:t>: Hey, let’s talk about how that went today….</a:t>
          </a:r>
        </a:p>
      </dgm:t>
    </dgm:pt>
    <dgm:pt modelId="{906A16C9-51FF-4B8F-92EA-00E9B687DC94}" type="parTrans" cxnId="{694C40EB-C22B-46CC-B76F-7C57567F662A}">
      <dgm:prSet/>
      <dgm:spPr/>
      <dgm:t>
        <a:bodyPr/>
        <a:lstStyle/>
        <a:p>
          <a:endParaRPr lang="en-US"/>
        </a:p>
      </dgm:t>
    </dgm:pt>
    <dgm:pt modelId="{BF9B4303-3381-4A09-8962-2C8F2947402C}" type="sibTrans" cxnId="{694C40EB-C22B-46CC-B76F-7C57567F662A}">
      <dgm:prSet/>
      <dgm:spPr/>
      <dgm:t>
        <a:bodyPr/>
        <a:lstStyle/>
        <a:p>
          <a:endParaRPr lang="en-US"/>
        </a:p>
      </dgm:t>
    </dgm:pt>
    <dgm:pt modelId="{BE5A0328-79FF-491A-B4F0-2C3A9439AD9C}">
      <dgm:prSet/>
      <dgm:spPr/>
      <dgm:t>
        <a:bodyPr/>
        <a:lstStyle/>
        <a:p>
          <a:r>
            <a:rPr lang="en-US" b="1"/>
            <a:t>Listen</a:t>
          </a:r>
          <a:r>
            <a:rPr lang="en-US"/>
            <a:t>: Allow them to talk </a:t>
          </a:r>
        </a:p>
      </dgm:t>
    </dgm:pt>
    <dgm:pt modelId="{31226652-7B51-4489-B521-D1A3B2CD8F4C}" type="parTrans" cxnId="{E9AA8F20-D685-4449-8730-604CBE0370BC}">
      <dgm:prSet/>
      <dgm:spPr/>
      <dgm:t>
        <a:bodyPr/>
        <a:lstStyle/>
        <a:p>
          <a:endParaRPr lang="en-US"/>
        </a:p>
      </dgm:t>
    </dgm:pt>
    <dgm:pt modelId="{534D3801-1DCF-48DC-9E7A-AB471DAD2F65}" type="sibTrans" cxnId="{E9AA8F20-D685-4449-8730-604CBE0370BC}">
      <dgm:prSet/>
      <dgm:spPr/>
      <dgm:t>
        <a:bodyPr/>
        <a:lstStyle/>
        <a:p>
          <a:endParaRPr lang="en-US"/>
        </a:p>
      </dgm:t>
    </dgm:pt>
    <dgm:pt modelId="{93C1BEC6-CADA-4411-A1E5-6130B58431F2}">
      <dgm:prSet/>
      <dgm:spPr/>
      <dgm:t>
        <a:bodyPr/>
        <a:lstStyle/>
        <a:p>
          <a:r>
            <a:rPr lang="en-US" b="1" dirty="0"/>
            <a:t>Suggest</a:t>
          </a:r>
          <a:r>
            <a:rPr lang="en-US" dirty="0"/>
            <a:t>: I noticed…</a:t>
          </a:r>
        </a:p>
      </dgm:t>
    </dgm:pt>
    <dgm:pt modelId="{F5ED3233-5259-4A23-8176-E02B1F7C7461}" type="parTrans" cxnId="{63F3E1F8-5349-40BF-9F9B-9D871D168A68}">
      <dgm:prSet/>
      <dgm:spPr/>
      <dgm:t>
        <a:bodyPr/>
        <a:lstStyle/>
        <a:p>
          <a:endParaRPr lang="en-US"/>
        </a:p>
      </dgm:t>
    </dgm:pt>
    <dgm:pt modelId="{214ED141-F0CB-4EEB-AB0A-ED8D0121909A}" type="sibTrans" cxnId="{63F3E1F8-5349-40BF-9F9B-9D871D168A68}">
      <dgm:prSet/>
      <dgm:spPr/>
      <dgm:t>
        <a:bodyPr/>
        <a:lstStyle/>
        <a:p>
          <a:endParaRPr lang="en-US"/>
        </a:p>
      </dgm:t>
    </dgm:pt>
    <dgm:pt modelId="{5A8E37C1-62D8-4D77-AF75-6D0C09AC4232}">
      <dgm:prSet/>
      <dgm:spPr/>
      <dgm:t>
        <a:bodyPr/>
        <a:lstStyle/>
        <a:p>
          <a:r>
            <a:rPr lang="en-US" b="1"/>
            <a:t>Ask</a:t>
          </a:r>
          <a:r>
            <a:rPr lang="en-US"/>
            <a:t>: What do you think/what should we do?</a:t>
          </a:r>
        </a:p>
      </dgm:t>
    </dgm:pt>
    <dgm:pt modelId="{5C92C998-838F-43A0-B926-26C03D3A9817}" type="parTrans" cxnId="{D67B52B9-6CD0-45DC-AD86-E1F8420B502E}">
      <dgm:prSet/>
      <dgm:spPr/>
      <dgm:t>
        <a:bodyPr/>
        <a:lstStyle/>
        <a:p>
          <a:endParaRPr lang="en-US"/>
        </a:p>
      </dgm:t>
    </dgm:pt>
    <dgm:pt modelId="{A84666E5-233D-486E-95D1-EB4E2E4A7978}" type="sibTrans" cxnId="{D67B52B9-6CD0-45DC-AD86-E1F8420B502E}">
      <dgm:prSet/>
      <dgm:spPr/>
      <dgm:t>
        <a:bodyPr/>
        <a:lstStyle/>
        <a:p>
          <a:endParaRPr lang="en-US"/>
        </a:p>
      </dgm:t>
    </dgm:pt>
    <dgm:pt modelId="{62C3DCC6-BED4-4A67-BC56-B39C7E045400}">
      <dgm:prSet/>
      <dgm:spPr/>
      <dgm:t>
        <a:bodyPr/>
        <a:lstStyle/>
        <a:p>
          <a:r>
            <a:rPr lang="en-US" b="1"/>
            <a:t>Agree</a:t>
          </a:r>
          <a:r>
            <a:rPr lang="en-US"/>
            <a:t> on a solution</a:t>
          </a:r>
        </a:p>
      </dgm:t>
    </dgm:pt>
    <dgm:pt modelId="{34F0A12D-8993-4F6C-9364-4BE77CBE676B}" type="parTrans" cxnId="{52485D74-8221-4BAF-9DF3-C7E0DB0506E6}">
      <dgm:prSet/>
      <dgm:spPr/>
      <dgm:t>
        <a:bodyPr/>
        <a:lstStyle/>
        <a:p>
          <a:endParaRPr lang="en-US"/>
        </a:p>
      </dgm:t>
    </dgm:pt>
    <dgm:pt modelId="{AF86DDA5-6742-4EF5-BB45-37E60AE089C2}" type="sibTrans" cxnId="{52485D74-8221-4BAF-9DF3-C7E0DB0506E6}">
      <dgm:prSet/>
      <dgm:spPr/>
      <dgm:t>
        <a:bodyPr/>
        <a:lstStyle/>
        <a:p>
          <a:endParaRPr lang="en-US"/>
        </a:p>
      </dgm:t>
    </dgm:pt>
    <dgm:pt modelId="{E1F8CD5C-B051-40B7-98F8-F118246195A7}">
      <dgm:prSet/>
      <dgm:spPr/>
      <dgm:t>
        <a:bodyPr/>
        <a:lstStyle/>
        <a:p>
          <a:r>
            <a:rPr lang="en-US" b="1"/>
            <a:t>Ensure</a:t>
          </a:r>
          <a:r>
            <a:rPr lang="en-US"/>
            <a:t> Understanding  </a:t>
          </a:r>
        </a:p>
      </dgm:t>
    </dgm:pt>
    <dgm:pt modelId="{33C764B6-D066-47BA-B562-4F5489359857}" type="parTrans" cxnId="{8A5A16E1-7663-43E7-B357-6B6CD1C1D9C5}">
      <dgm:prSet/>
      <dgm:spPr/>
      <dgm:t>
        <a:bodyPr/>
        <a:lstStyle/>
        <a:p>
          <a:endParaRPr lang="en-US"/>
        </a:p>
      </dgm:t>
    </dgm:pt>
    <dgm:pt modelId="{3893A995-A49C-43C2-A13E-0DA84EEE77D4}" type="sibTrans" cxnId="{8A5A16E1-7663-43E7-B357-6B6CD1C1D9C5}">
      <dgm:prSet/>
      <dgm:spPr/>
      <dgm:t>
        <a:bodyPr/>
        <a:lstStyle/>
        <a:p>
          <a:endParaRPr lang="en-US"/>
        </a:p>
      </dgm:t>
    </dgm:pt>
    <dgm:pt modelId="{47E7870A-F85E-4368-9E19-E4D00931CDC2}" type="pres">
      <dgm:prSet presAssocID="{FBCDBBD9-4AE6-48B8-B9F0-A848DEA06574}" presName="vert0" presStyleCnt="0">
        <dgm:presLayoutVars>
          <dgm:dir/>
          <dgm:animOne val="branch"/>
          <dgm:animLvl val="lvl"/>
        </dgm:presLayoutVars>
      </dgm:prSet>
      <dgm:spPr/>
    </dgm:pt>
    <dgm:pt modelId="{C295C424-1164-4EFE-9930-B039D23A8A41}" type="pres">
      <dgm:prSet presAssocID="{EFACD34D-DB73-485D-AA4C-CF88BFF3D8FC}" presName="thickLine" presStyleLbl="alignNode1" presStyleIdx="0" presStyleCnt="6"/>
      <dgm:spPr/>
    </dgm:pt>
    <dgm:pt modelId="{2F602D1C-BD1F-4A29-863D-95AC8DD34756}" type="pres">
      <dgm:prSet presAssocID="{EFACD34D-DB73-485D-AA4C-CF88BFF3D8FC}" presName="horz1" presStyleCnt="0"/>
      <dgm:spPr/>
    </dgm:pt>
    <dgm:pt modelId="{CFAAC2D8-9ACB-4B6E-B6B7-8584BD1A91A6}" type="pres">
      <dgm:prSet presAssocID="{EFACD34D-DB73-485D-AA4C-CF88BFF3D8FC}" presName="tx1" presStyleLbl="revTx" presStyleIdx="0" presStyleCnt="6"/>
      <dgm:spPr/>
    </dgm:pt>
    <dgm:pt modelId="{8EE96AFF-72D4-4502-87A6-2B9EA3BDCA3C}" type="pres">
      <dgm:prSet presAssocID="{EFACD34D-DB73-485D-AA4C-CF88BFF3D8FC}" presName="vert1" presStyleCnt="0"/>
      <dgm:spPr/>
    </dgm:pt>
    <dgm:pt modelId="{E401DA8F-7A91-47C8-889D-063A175E2BEA}" type="pres">
      <dgm:prSet presAssocID="{BE5A0328-79FF-491A-B4F0-2C3A9439AD9C}" presName="thickLine" presStyleLbl="alignNode1" presStyleIdx="1" presStyleCnt="6"/>
      <dgm:spPr/>
    </dgm:pt>
    <dgm:pt modelId="{0EDD3D78-0D1D-4906-BABD-0A95E09D8FFD}" type="pres">
      <dgm:prSet presAssocID="{BE5A0328-79FF-491A-B4F0-2C3A9439AD9C}" presName="horz1" presStyleCnt="0"/>
      <dgm:spPr/>
    </dgm:pt>
    <dgm:pt modelId="{D054C2ED-2E03-4ADF-BC0D-6D5096FD69EE}" type="pres">
      <dgm:prSet presAssocID="{BE5A0328-79FF-491A-B4F0-2C3A9439AD9C}" presName="tx1" presStyleLbl="revTx" presStyleIdx="1" presStyleCnt="6"/>
      <dgm:spPr/>
    </dgm:pt>
    <dgm:pt modelId="{4AC22D76-CA21-4053-A260-E22D7E421EEE}" type="pres">
      <dgm:prSet presAssocID="{BE5A0328-79FF-491A-B4F0-2C3A9439AD9C}" presName="vert1" presStyleCnt="0"/>
      <dgm:spPr/>
    </dgm:pt>
    <dgm:pt modelId="{07208AD3-2EC1-48E4-88E1-5DBB7FE5058A}" type="pres">
      <dgm:prSet presAssocID="{93C1BEC6-CADA-4411-A1E5-6130B58431F2}" presName="thickLine" presStyleLbl="alignNode1" presStyleIdx="2" presStyleCnt="6"/>
      <dgm:spPr/>
    </dgm:pt>
    <dgm:pt modelId="{EB5B80FC-B202-4A73-B092-9C7AD0E34511}" type="pres">
      <dgm:prSet presAssocID="{93C1BEC6-CADA-4411-A1E5-6130B58431F2}" presName="horz1" presStyleCnt="0"/>
      <dgm:spPr/>
    </dgm:pt>
    <dgm:pt modelId="{8D1EB4C8-25D9-4F75-BCA6-EEA674B26D76}" type="pres">
      <dgm:prSet presAssocID="{93C1BEC6-CADA-4411-A1E5-6130B58431F2}" presName="tx1" presStyleLbl="revTx" presStyleIdx="2" presStyleCnt="6"/>
      <dgm:spPr/>
    </dgm:pt>
    <dgm:pt modelId="{F2D038B4-3002-414F-84B5-5DB2F2397360}" type="pres">
      <dgm:prSet presAssocID="{93C1BEC6-CADA-4411-A1E5-6130B58431F2}" presName="vert1" presStyleCnt="0"/>
      <dgm:spPr/>
    </dgm:pt>
    <dgm:pt modelId="{C3FBC8E3-013D-4EEA-8EC2-EB813E4872CB}" type="pres">
      <dgm:prSet presAssocID="{5A8E37C1-62D8-4D77-AF75-6D0C09AC4232}" presName="thickLine" presStyleLbl="alignNode1" presStyleIdx="3" presStyleCnt="6"/>
      <dgm:spPr/>
    </dgm:pt>
    <dgm:pt modelId="{1D51D1F1-3372-4B97-A00A-AE117DDE4D50}" type="pres">
      <dgm:prSet presAssocID="{5A8E37C1-62D8-4D77-AF75-6D0C09AC4232}" presName="horz1" presStyleCnt="0"/>
      <dgm:spPr/>
    </dgm:pt>
    <dgm:pt modelId="{6901B952-B871-4D5A-936F-20D050D9D2D4}" type="pres">
      <dgm:prSet presAssocID="{5A8E37C1-62D8-4D77-AF75-6D0C09AC4232}" presName="tx1" presStyleLbl="revTx" presStyleIdx="3" presStyleCnt="6"/>
      <dgm:spPr/>
    </dgm:pt>
    <dgm:pt modelId="{F14D131D-5D26-4802-A463-182130D2EDCB}" type="pres">
      <dgm:prSet presAssocID="{5A8E37C1-62D8-4D77-AF75-6D0C09AC4232}" presName="vert1" presStyleCnt="0"/>
      <dgm:spPr/>
    </dgm:pt>
    <dgm:pt modelId="{12723B26-9D70-4355-98E6-5BE66E62D770}" type="pres">
      <dgm:prSet presAssocID="{62C3DCC6-BED4-4A67-BC56-B39C7E045400}" presName="thickLine" presStyleLbl="alignNode1" presStyleIdx="4" presStyleCnt="6"/>
      <dgm:spPr/>
    </dgm:pt>
    <dgm:pt modelId="{29F60160-EAB1-4BFC-80E8-8832C7476D57}" type="pres">
      <dgm:prSet presAssocID="{62C3DCC6-BED4-4A67-BC56-B39C7E045400}" presName="horz1" presStyleCnt="0"/>
      <dgm:spPr/>
    </dgm:pt>
    <dgm:pt modelId="{34C9C213-ADBA-4351-8B07-2D551825B446}" type="pres">
      <dgm:prSet presAssocID="{62C3DCC6-BED4-4A67-BC56-B39C7E045400}" presName="tx1" presStyleLbl="revTx" presStyleIdx="4" presStyleCnt="6"/>
      <dgm:spPr/>
    </dgm:pt>
    <dgm:pt modelId="{F4B1DF1A-EB8F-4E38-9C89-7EE466905298}" type="pres">
      <dgm:prSet presAssocID="{62C3DCC6-BED4-4A67-BC56-B39C7E045400}" presName="vert1" presStyleCnt="0"/>
      <dgm:spPr/>
    </dgm:pt>
    <dgm:pt modelId="{3F0F0295-225E-4B6A-A98B-5FD168930928}" type="pres">
      <dgm:prSet presAssocID="{E1F8CD5C-B051-40B7-98F8-F118246195A7}" presName="thickLine" presStyleLbl="alignNode1" presStyleIdx="5" presStyleCnt="6"/>
      <dgm:spPr/>
    </dgm:pt>
    <dgm:pt modelId="{164D3389-38A3-48C1-A71B-3DCB8B9A871E}" type="pres">
      <dgm:prSet presAssocID="{E1F8CD5C-B051-40B7-98F8-F118246195A7}" presName="horz1" presStyleCnt="0"/>
      <dgm:spPr/>
    </dgm:pt>
    <dgm:pt modelId="{08A46E33-53DC-4294-B218-12FE7F301451}" type="pres">
      <dgm:prSet presAssocID="{E1F8CD5C-B051-40B7-98F8-F118246195A7}" presName="tx1" presStyleLbl="revTx" presStyleIdx="5" presStyleCnt="6"/>
      <dgm:spPr/>
    </dgm:pt>
    <dgm:pt modelId="{530AB195-1CEE-4274-BF3F-BE9ECB0FF932}" type="pres">
      <dgm:prSet presAssocID="{E1F8CD5C-B051-40B7-98F8-F118246195A7}" presName="vert1" presStyleCnt="0"/>
      <dgm:spPr/>
    </dgm:pt>
  </dgm:ptLst>
  <dgm:cxnLst>
    <dgm:cxn modelId="{E9AA8F20-D685-4449-8730-604CBE0370BC}" srcId="{FBCDBBD9-4AE6-48B8-B9F0-A848DEA06574}" destId="{BE5A0328-79FF-491A-B4F0-2C3A9439AD9C}" srcOrd="1" destOrd="0" parTransId="{31226652-7B51-4489-B521-D1A3B2CD8F4C}" sibTransId="{534D3801-1DCF-48DC-9E7A-AB471DAD2F65}"/>
    <dgm:cxn modelId="{89300924-1B0F-485E-AA0E-078012AF66B4}" type="presOf" srcId="{EFACD34D-DB73-485D-AA4C-CF88BFF3D8FC}" destId="{CFAAC2D8-9ACB-4B6E-B6B7-8584BD1A91A6}" srcOrd="0" destOrd="0" presId="urn:microsoft.com/office/officeart/2008/layout/LinedList"/>
    <dgm:cxn modelId="{1CB8A627-D040-4F05-B86F-32027845858E}" type="presOf" srcId="{FBCDBBD9-4AE6-48B8-B9F0-A848DEA06574}" destId="{47E7870A-F85E-4368-9E19-E4D00931CDC2}" srcOrd="0" destOrd="0" presId="urn:microsoft.com/office/officeart/2008/layout/LinedList"/>
    <dgm:cxn modelId="{23AAFB27-7904-4134-B5EB-1D0BEFC775C9}" type="presOf" srcId="{5A8E37C1-62D8-4D77-AF75-6D0C09AC4232}" destId="{6901B952-B871-4D5A-936F-20D050D9D2D4}" srcOrd="0" destOrd="0" presId="urn:microsoft.com/office/officeart/2008/layout/LinedList"/>
    <dgm:cxn modelId="{30D42C60-A331-4CA6-BE31-201C34320CFA}" type="presOf" srcId="{BE5A0328-79FF-491A-B4F0-2C3A9439AD9C}" destId="{D054C2ED-2E03-4ADF-BC0D-6D5096FD69EE}" srcOrd="0" destOrd="0" presId="urn:microsoft.com/office/officeart/2008/layout/LinedList"/>
    <dgm:cxn modelId="{52485D74-8221-4BAF-9DF3-C7E0DB0506E6}" srcId="{FBCDBBD9-4AE6-48B8-B9F0-A848DEA06574}" destId="{62C3DCC6-BED4-4A67-BC56-B39C7E045400}" srcOrd="4" destOrd="0" parTransId="{34F0A12D-8993-4F6C-9364-4BE77CBE676B}" sibTransId="{AF86DDA5-6742-4EF5-BB45-37E60AE089C2}"/>
    <dgm:cxn modelId="{41F754B2-7E15-450A-9F80-1919B161E2A6}" type="presOf" srcId="{62C3DCC6-BED4-4A67-BC56-B39C7E045400}" destId="{34C9C213-ADBA-4351-8B07-2D551825B446}" srcOrd="0" destOrd="0" presId="urn:microsoft.com/office/officeart/2008/layout/LinedList"/>
    <dgm:cxn modelId="{D67B52B9-6CD0-45DC-AD86-E1F8420B502E}" srcId="{FBCDBBD9-4AE6-48B8-B9F0-A848DEA06574}" destId="{5A8E37C1-62D8-4D77-AF75-6D0C09AC4232}" srcOrd="3" destOrd="0" parTransId="{5C92C998-838F-43A0-B926-26C03D3A9817}" sibTransId="{A84666E5-233D-486E-95D1-EB4E2E4A7978}"/>
    <dgm:cxn modelId="{399FE8C6-D27D-46F3-AF11-FCD05BC45B6F}" type="presOf" srcId="{93C1BEC6-CADA-4411-A1E5-6130B58431F2}" destId="{8D1EB4C8-25D9-4F75-BCA6-EEA674B26D76}" srcOrd="0" destOrd="0" presId="urn:microsoft.com/office/officeart/2008/layout/LinedList"/>
    <dgm:cxn modelId="{5C5BEDD6-8031-43EE-87C2-805B562281A8}" type="presOf" srcId="{E1F8CD5C-B051-40B7-98F8-F118246195A7}" destId="{08A46E33-53DC-4294-B218-12FE7F301451}" srcOrd="0" destOrd="0" presId="urn:microsoft.com/office/officeart/2008/layout/LinedList"/>
    <dgm:cxn modelId="{8A5A16E1-7663-43E7-B357-6B6CD1C1D9C5}" srcId="{FBCDBBD9-4AE6-48B8-B9F0-A848DEA06574}" destId="{E1F8CD5C-B051-40B7-98F8-F118246195A7}" srcOrd="5" destOrd="0" parTransId="{33C764B6-D066-47BA-B562-4F5489359857}" sibTransId="{3893A995-A49C-43C2-A13E-0DA84EEE77D4}"/>
    <dgm:cxn modelId="{694C40EB-C22B-46CC-B76F-7C57567F662A}" srcId="{FBCDBBD9-4AE6-48B8-B9F0-A848DEA06574}" destId="{EFACD34D-DB73-485D-AA4C-CF88BFF3D8FC}" srcOrd="0" destOrd="0" parTransId="{906A16C9-51FF-4B8F-92EA-00E9B687DC94}" sibTransId="{BF9B4303-3381-4A09-8962-2C8F2947402C}"/>
    <dgm:cxn modelId="{63F3E1F8-5349-40BF-9F9B-9D871D168A68}" srcId="{FBCDBBD9-4AE6-48B8-B9F0-A848DEA06574}" destId="{93C1BEC6-CADA-4411-A1E5-6130B58431F2}" srcOrd="2" destOrd="0" parTransId="{F5ED3233-5259-4A23-8176-E02B1F7C7461}" sibTransId="{214ED141-F0CB-4EEB-AB0A-ED8D0121909A}"/>
    <dgm:cxn modelId="{0AF2F193-C5FD-438F-B874-F808DAF2C453}" type="presParOf" srcId="{47E7870A-F85E-4368-9E19-E4D00931CDC2}" destId="{C295C424-1164-4EFE-9930-B039D23A8A41}" srcOrd="0" destOrd="0" presId="urn:microsoft.com/office/officeart/2008/layout/LinedList"/>
    <dgm:cxn modelId="{45BC262B-7448-4391-AA2B-973498CA4BBB}" type="presParOf" srcId="{47E7870A-F85E-4368-9E19-E4D00931CDC2}" destId="{2F602D1C-BD1F-4A29-863D-95AC8DD34756}" srcOrd="1" destOrd="0" presId="urn:microsoft.com/office/officeart/2008/layout/LinedList"/>
    <dgm:cxn modelId="{FF3AD6A0-206C-4FB5-A975-084446EE721C}" type="presParOf" srcId="{2F602D1C-BD1F-4A29-863D-95AC8DD34756}" destId="{CFAAC2D8-9ACB-4B6E-B6B7-8584BD1A91A6}" srcOrd="0" destOrd="0" presId="urn:microsoft.com/office/officeart/2008/layout/LinedList"/>
    <dgm:cxn modelId="{C89598F4-417B-4660-9CA5-E7BF6B76729E}" type="presParOf" srcId="{2F602D1C-BD1F-4A29-863D-95AC8DD34756}" destId="{8EE96AFF-72D4-4502-87A6-2B9EA3BDCA3C}" srcOrd="1" destOrd="0" presId="urn:microsoft.com/office/officeart/2008/layout/LinedList"/>
    <dgm:cxn modelId="{02206A26-F47F-4B20-829E-F8E36A33CC08}" type="presParOf" srcId="{47E7870A-F85E-4368-9E19-E4D00931CDC2}" destId="{E401DA8F-7A91-47C8-889D-063A175E2BEA}" srcOrd="2" destOrd="0" presId="urn:microsoft.com/office/officeart/2008/layout/LinedList"/>
    <dgm:cxn modelId="{5FA546FA-1529-4036-8512-40630DB97DEF}" type="presParOf" srcId="{47E7870A-F85E-4368-9E19-E4D00931CDC2}" destId="{0EDD3D78-0D1D-4906-BABD-0A95E09D8FFD}" srcOrd="3" destOrd="0" presId="urn:microsoft.com/office/officeart/2008/layout/LinedList"/>
    <dgm:cxn modelId="{58C9EA2E-41EC-48FA-B2D7-EA205DE08C90}" type="presParOf" srcId="{0EDD3D78-0D1D-4906-BABD-0A95E09D8FFD}" destId="{D054C2ED-2E03-4ADF-BC0D-6D5096FD69EE}" srcOrd="0" destOrd="0" presId="urn:microsoft.com/office/officeart/2008/layout/LinedList"/>
    <dgm:cxn modelId="{7D81C479-E4FB-42FC-AFF6-4E7C59C49970}" type="presParOf" srcId="{0EDD3D78-0D1D-4906-BABD-0A95E09D8FFD}" destId="{4AC22D76-CA21-4053-A260-E22D7E421EEE}" srcOrd="1" destOrd="0" presId="urn:microsoft.com/office/officeart/2008/layout/LinedList"/>
    <dgm:cxn modelId="{36858553-5237-4CF8-A1B6-B0B456C805BA}" type="presParOf" srcId="{47E7870A-F85E-4368-9E19-E4D00931CDC2}" destId="{07208AD3-2EC1-48E4-88E1-5DBB7FE5058A}" srcOrd="4" destOrd="0" presId="urn:microsoft.com/office/officeart/2008/layout/LinedList"/>
    <dgm:cxn modelId="{FD535ACA-A3DA-4CD9-BF0C-601B5DD46A22}" type="presParOf" srcId="{47E7870A-F85E-4368-9E19-E4D00931CDC2}" destId="{EB5B80FC-B202-4A73-B092-9C7AD0E34511}" srcOrd="5" destOrd="0" presId="urn:microsoft.com/office/officeart/2008/layout/LinedList"/>
    <dgm:cxn modelId="{E001490C-7E51-4A92-A30A-CA71623CA768}" type="presParOf" srcId="{EB5B80FC-B202-4A73-B092-9C7AD0E34511}" destId="{8D1EB4C8-25D9-4F75-BCA6-EEA674B26D76}" srcOrd="0" destOrd="0" presId="urn:microsoft.com/office/officeart/2008/layout/LinedList"/>
    <dgm:cxn modelId="{C49DEFAE-2816-4694-A1B8-0740A1223639}" type="presParOf" srcId="{EB5B80FC-B202-4A73-B092-9C7AD0E34511}" destId="{F2D038B4-3002-414F-84B5-5DB2F2397360}" srcOrd="1" destOrd="0" presId="urn:microsoft.com/office/officeart/2008/layout/LinedList"/>
    <dgm:cxn modelId="{58247169-B8D3-44A2-BEE3-EA2451AE50CD}" type="presParOf" srcId="{47E7870A-F85E-4368-9E19-E4D00931CDC2}" destId="{C3FBC8E3-013D-4EEA-8EC2-EB813E4872CB}" srcOrd="6" destOrd="0" presId="urn:microsoft.com/office/officeart/2008/layout/LinedList"/>
    <dgm:cxn modelId="{3773BEC9-B29B-4317-B105-7441CC03915A}" type="presParOf" srcId="{47E7870A-F85E-4368-9E19-E4D00931CDC2}" destId="{1D51D1F1-3372-4B97-A00A-AE117DDE4D50}" srcOrd="7" destOrd="0" presId="urn:microsoft.com/office/officeart/2008/layout/LinedList"/>
    <dgm:cxn modelId="{52B4F222-489F-495D-9840-1B44BD137D44}" type="presParOf" srcId="{1D51D1F1-3372-4B97-A00A-AE117DDE4D50}" destId="{6901B952-B871-4D5A-936F-20D050D9D2D4}" srcOrd="0" destOrd="0" presId="urn:microsoft.com/office/officeart/2008/layout/LinedList"/>
    <dgm:cxn modelId="{759F5155-99C2-4E80-83FA-9C717F0E14CD}" type="presParOf" srcId="{1D51D1F1-3372-4B97-A00A-AE117DDE4D50}" destId="{F14D131D-5D26-4802-A463-182130D2EDCB}" srcOrd="1" destOrd="0" presId="urn:microsoft.com/office/officeart/2008/layout/LinedList"/>
    <dgm:cxn modelId="{2F2F5B3F-706E-4163-B816-F7EBFFBB7EE4}" type="presParOf" srcId="{47E7870A-F85E-4368-9E19-E4D00931CDC2}" destId="{12723B26-9D70-4355-98E6-5BE66E62D770}" srcOrd="8" destOrd="0" presId="urn:microsoft.com/office/officeart/2008/layout/LinedList"/>
    <dgm:cxn modelId="{683EA007-B33C-4BF7-B424-BC04306CC0AD}" type="presParOf" srcId="{47E7870A-F85E-4368-9E19-E4D00931CDC2}" destId="{29F60160-EAB1-4BFC-80E8-8832C7476D57}" srcOrd="9" destOrd="0" presId="urn:microsoft.com/office/officeart/2008/layout/LinedList"/>
    <dgm:cxn modelId="{41D63388-6812-4122-A02B-2C28F4833EA5}" type="presParOf" srcId="{29F60160-EAB1-4BFC-80E8-8832C7476D57}" destId="{34C9C213-ADBA-4351-8B07-2D551825B446}" srcOrd="0" destOrd="0" presId="urn:microsoft.com/office/officeart/2008/layout/LinedList"/>
    <dgm:cxn modelId="{11793C4A-C817-4B6E-BFA8-066D88636F1C}" type="presParOf" srcId="{29F60160-EAB1-4BFC-80E8-8832C7476D57}" destId="{F4B1DF1A-EB8F-4E38-9C89-7EE466905298}" srcOrd="1" destOrd="0" presId="urn:microsoft.com/office/officeart/2008/layout/LinedList"/>
    <dgm:cxn modelId="{35E8011E-5688-4494-B86F-47BC3F4B9067}" type="presParOf" srcId="{47E7870A-F85E-4368-9E19-E4D00931CDC2}" destId="{3F0F0295-225E-4B6A-A98B-5FD168930928}" srcOrd="10" destOrd="0" presId="urn:microsoft.com/office/officeart/2008/layout/LinedList"/>
    <dgm:cxn modelId="{AE2B240B-D95E-41AF-ABF5-6678F5385FB7}" type="presParOf" srcId="{47E7870A-F85E-4368-9E19-E4D00931CDC2}" destId="{164D3389-38A3-48C1-A71B-3DCB8B9A871E}" srcOrd="11" destOrd="0" presId="urn:microsoft.com/office/officeart/2008/layout/LinedList"/>
    <dgm:cxn modelId="{0B83A75F-9EBA-4C63-ADFB-0D3DD9D69552}" type="presParOf" srcId="{164D3389-38A3-48C1-A71B-3DCB8B9A871E}" destId="{08A46E33-53DC-4294-B218-12FE7F301451}" srcOrd="0" destOrd="0" presId="urn:microsoft.com/office/officeart/2008/layout/LinedList"/>
    <dgm:cxn modelId="{396E1C77-EA1E-4D0C-9957-88849832E3CE}" type="presParOf" srcId="{164D3389-38A3-48C1-A71B-3DCB8B9A871E}" destId="{530AB195-1CEE-4274-BF3F-BE9ECB0FF93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C9B687-5727-45B4-BCDA-BA09B17DAAB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B4F9E095-6CEA-4AA5-BB93-13AE4DE53AE7}">
      <dgm:prSet/>
      <dgm:spPr/>
      <dgm:t>
        <a:bodyPr/>
        <a:lstStyle/>
        <a:p>
          <a:pPr>
            <a:defRPr cap="all"/>
          </a:pPr>
          <a:r>
            <a:rPr lang="en-US"/>
            <a:t>Does it look like an enjoyable experience?</a:t>
          </a:r>
        </a:p>
      </dgm:t>
    </dgm:pt>
    <dgm:pt modelId="{67A86A01-FB36-4CD4-B575-319B02C6D4D1}" type="parTrans" cxnId="{1450CBCD-DD5F-4FCF-8F0A-3BF9D7F5E935}">
      <dgm:prSet/>
      <dgm:spPr/>
      <dgm:t>
        <a:bodyPr/>
        <a:lstStyle/>
        <a:p>
          <a:endParaRPr lang="en-US"/>
        </a:p>
      </dgm:t>
    </dgm:pt>
    <dgm:pt modelId="{A711FD1A-2CDA-4ECC-830D-4BD026351718}" type="sibTrans" cxnId="{1450CBCD-DD5F-4FCF-8F0A-3BF9D7F5E935}">
      <dgm:prSet/>
      <dgm:spPr/>
      <dgm:t>
        <a:bodyPr/>
        <a:lstStyle/>
        <a:p>
          <a:endParaRPr lang="en-US"/>
        </a:p>
      </dgm:t>
    </dgm:pt>
    <dgm:pt modelId="{A292287C-BFC6-44D6-B609-C44DC95398C7}">
      <dgm:prSet/>
      <dgm:spPr/>
      <dgm:t>
        <a:bodyPr/>
        <a:lstStyle/>
        <a:p>
          <a:pPr>
            <a:defRPr cap="all"/>
          </a:pPr>
          <a:r>
            <a:rPr lang="en-US"/>
            <a:t>Where do you find your team members?</a:t>
          </a:r>
        </a:p>
      </dgm:t>
    </dgm:pt>
    <dgm:pt modelId="{02854716-85D9-42FA-BD13-B8675A079BD6}" type="parTrans" cxnId="{FA318EAB-8DC6-40E9-8463-F6B9C4EA31AD}">
      <dgm:prSet/>
      <dgm:spPr/>
      <dgm:t>
        <a:bodyPr/>
        <a:lstStyle/>
        <a:p>
          <a:endParaRPr lang="en-US"/>
        </a:p>
      </dgm:t>
    </dgm:pt>
    <dgm:pt modelId="{37007A7A-8071-41F8-B8E4-F2EA75424A97}" type="sibTrans" cxnId="{FA318EAB-8DC6-40E9-8463-F6B9C4EA31AD}">
      <dgm:prSet/>
      <dgm:spPr/>
      <dgm:t>
        <a:bodyPr/>
        <a:lstStyle/>
        <a:p>
          <a:endParaRPr lang="en-US"/>
        </a:p>
      </dgm:t>
    </dgm:pt>
    <dgm:pt modelId="{38A6C45A-185C-4912-B530-17D0B4592B52}">
      <dgm:prSet/>
      <dgm:spPr/>
      <dgm:t>
        <a:bodyPr/>
        <a:lstStyle/>
        <a:p>
          <a:pPr>
            <a:defRPr cap="all"/>
          </a:pPr>
          <a:r>
            <a:rPr lang="en-US"/>
            <a:t>How do you get excitement?</a:t>
          </a:r>
        </a:p>
      </dgm:t>
    </dgm:pt>
    <dgm:pt modelId="{2408BCFB-EFEF-44DE-8D43-1FAF203FDC23}" type="parTrans" cxnId="{68D44D37-D0AD-4335-9E5F-B0B6650B70C3}">
      <dgm:prSet/>
      <dgm:spPr/>
      <dgm:t>
        <a:bodyPr/>
        <a:lstStyle/>
        <a:p>
          <a:endParaRPr lang="en-US"/>
        </a:p>
      </dgm:t>
    </dgm:pt>
    <dgm:pt modelId="{3151C50A-59AE-4692-9CC9-FCDC097713F9}" type="sibTrans" cxnId="{68D44D37-D0AD-4335-9E5F-B0B6650B70C3}">
      <dgm:prSet/>
      <dgm:spPr/>
      <dgm:t>
        <a:bodyPr/>
        <a:lstStyle/>
        <a:p>
          <a:endParaRPr lang="en-US"/>
        </a:p>
      </dgm:t>
    </dgm:pt>
    <dgm:pt modelId="{88D1EAFA-E441-4B4D-940A-EA4504F4C75E}" type="pres">
      <dgm:prSet presAssocID="{BBC9B687-5727-45B4-BCDA-BA09B17DAABF}" presName="root" presStyleCnt="0">
        <dgm:presLayoutVars>
          <dgm:dir/>
          <dgm:resizeHandles val="exact"/>
        </dgm:presLayoutVars>
      </dgm:prSet>
      <dgm:spPr/>
    </dgm:pt>
    <dgm:pt modelId="{E15308EE-8C3F-4148-8032-67B264730B36}" type="pres">
      <dgm:prSet presAssocID="{B4F9E095-6CEA-4AA5-BB93-13AE4DE53AE7}" presName="compNode" presStyleCnt="0"/>
      <dgm:spPr/>
    </dgm:pt>
    <dgm:pt modelId="{58799A1D-D2E2-4355-AEB2-760D6D01F963}" type="pres">
      <dgm:prSet presAssocID="{B4F9E095-6CEA-4AA5-BB93-13AE4DE53AE7}" presName="iconBgRect" presStyleLbl="bgShp" presStyleIdx="0" presStyleCnt="3"/>
      <dgm:spPr/>
    </dgm:pt>
    <dgm:pt modelId="{454C2D94-3423-4075-8081-7A9E0CC52803}" type="pres">
      <dgm:prSet presAssocID="{B4F9E095-6CEA-4AA5-BB93-13AE4DE53AE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Outline"/>
        </a:ext>
      </dgm:extLst>
    </dgm:pt>
    <dgm:pt modelId="{41FAFC01-E918-4A64-8AEF-606054CE7778}" type="pres">
      <dgm:prSet presAssocID="{B4F9E095-6CEA-4AA5-BB93-13AE4DE53AE7}" presName="spaceRect" presStyleCnt="0"/>
      <dgm:spPr/>
    </dgm:pt>
    <dgm:pt modelId="{7ECB75D6-5BE1-404D-8450-3EB39325FCD7}" type="pres">
      <dgm:prSet presAssocID="{B4F9E095-6CEA-4AA5-BB93-13AE4DE53AE7}" presName="textRect" presStyleLbl="revTx" presStyleIdx="0" presStyleCnt="3">
        <dgm:presLayoutVars>
          <dgm:chMax val="1"/>
          <dgm:chPref val="1"/>
        </dgm:presLayoutVars>
      </dgm:prSet>
      <dgm:spPr/>
    </dgm:pt>
    <dgm:pt modelId="{84616B26-E506-4B2A-88D1-767E43C08294}" type="pres">
      <dgm:prSet presAssocID="{A711FD1A-2CDA-4ECC-830D-4BD026351718}" presName="sibTrans" presStyleCnt="0"/>
      <dgm:spPr/>
    </dgm:pt>
    <dgm:pt modelId="{9270FB69-1717-4F9D-BE50-79911F3D76C8}" type="pres">
      <dgm:prSet presAssocID="{A292287C-BFC6-44D6-B609-C44DC95398C7}" presName="compNode" presStyleCnt="0"/>
      <dgm:spPr/>
    </dgm:pt>
    <dgm:pt modelId="{F3DA2546-4424-4336-B07E-710ED6856DD5}" type="pres">
      <dgm:prSet presAssocID="{A292287C-BFC6-44D6-B609-C44DC95398C7}" presName="iconBgRect" presStyleLbl="bgShp" presStyleIdx="1" presStyleCnt="3"/>
      <dgm:spPr/>
    </dgm:pt>
    <dgm:pt modelId="{A8C6CEE8-706E-4CE9-85BB-E30238346580}" type="pres">
      <dgm:prSet presAssocID="{A292287C-BFC6-44D6-B609-C44DC95398C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8ADEE507-2589-457C-8160-8A6FD6A3E2CA}" type="pres">
      <dgm:prSet presAssocID="{A292287C-BFC6-44D6-B609-C44DC95398C7}" presName="spaceRect" presStyleCnt="0"/>
      <dgm:spPr/>
    </dgm:pt>
    <dgm:pt modelId="{62A35551-CAF6-42E0-A991-849E290C2ED4}" type="pres">
      <dgm:prSet presAssocID="{A292287C-BFC6-44D6-B609-C44DC95398C7}" presName="textRect" presStyleLbl="revTx" presStyleIdx="1" presStyleCnt="3">
        <dgm:presLayoutVars>
          <dgm:chMax val="1"/>
          <dgm:chPref val="1"/>
        </dgm:presLayoutVars>
      </dgm:prSet>
      <dgm:spPr/>
    </dgm:pt>
    <dgm:pt modelId="{1D48F9D4-DD3E-4FA2-BA6E-82321FDF29C6}" type="pres">
      <dgm:prSet presAssocID="{37007A7A-8071-41F8-B8E4-F2EA75424A97}" presName="sibTrans" presStyleCnt="0"/>
      <dgm:spPr/>
    </dgm:pt>
    <dgm:pt modelId="{5D9D8AB4-7FE5-4747-A330-0B8B549B4803}" type="pres">
      <dgm:prSet presAssocID="{38A6C45A-185C-4912-B530-17D0B4592B52}" presName="compNode" presStyleCnt="0"/>
      <dgm:spPr/>
    </dgm:pt>
    <dgm:pt modelId="{7B8084E8-513D-406E-BA0D-556475FAEFE2}" type="pres">
      <dgm:prSet presAssocID="{38A6C45A-185C-4912-B530-17D0B4592B52}" presName="iconBgRect" presStyleLbl="bgShp" presStyleIdx="2" presStyleCnt="3"/>
      <dgm:spPr/>
    </dgm:pt>
    <dgm:pt modelId="{E82869C8-94D1-438A-8A69-AFE2A9CC9BC5}" type="pres">
      <dgm:prSet presAssocID="{38A6C45A-185C-4912-B530-17D0B4592B5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lamation Mark"/>
        </a:ext>
      </dgm:extLst>
    </dgm:pt>
    <dgm:pt modelId="{B3A7D82D-97CB-4731-9A8A-C4F2A99F4809}" type="pres">
      <dgm:prSet presAssocID="{38A6C45A-185C-4912-B530-17D0B4592B52}" presName="spaceRect" presStyleCnt="0"/>
      <dgm:spPr/>
    </dgm:pt>
    <dgm:pt modelId="{F5264DFD-ABCD-48E0-85EC-28A609FEA25F}" type="pres">
      <dgm:prSet presAssocID="{38A6C45A-185C-4912-B530-17D0B4592B5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51A8E07-D741-4710-B405-B4AB7C6AF2E3}" type="presOf" srcId="{B4F9E095-6CEA-4AA5-BB93-13AE4DE53AE7}" destId="{7ECB75D6-5BE1-404D-8450-3EB39325FCD7}" srcOrd="0" destOrd="0" presId="urn:microsoft.com/office/officeart/2018/5/layout/IconCircleLabelList"/>
    <dgm:cxn modelId="{68D44D37-D0AD-4335-9E5F-B0B6650B70C3}" srcId="{BBC9B687-5727-45B4-BCDA-BA09B17DAABF}" destId="{38A6C45A-185C-4912-B530-17D0B4592B52}" srcOrd="2" destOrd="0" parTransId="{2408BCFB-EFEF-44DE-8D43-1FAF203FDC23}" sibTransId="{3151C50A-59AE-4692-9CC9-FCDC097713F9}"/>
    <dgm:cxn modelId="{B0B3A339-CBF2-484B-B040-CB848E558109}" type="presOf" srcId="{38A6C45A-185C-4912-B530-17D0B4592B52}" destId="{F5264DFD-ABCD-48E0-85EC-28A609FEA25F}" srcOrd="0" destOrd="0" presId="urn:microsoft.com/office/officeart/2018/5/layout/IconCircleLabelList"/>
    <dgm:cxn modelId="{61544671-782C-48BB-8F29-06FC2B2E8CC2}" type="presOf" srcId="{BBC9B687-5727-45B4-BCDA-BA09B17DAABF}" destId="{88D1EAFA-E441-4B4D-940A-EA4504F4C75E}" srcOrd="0" destOrd="0" presId="urn:microsoft.com/office/officeart/2018/5/layout/IconCircleLabelList"/>
    <dgm:cxn modelId="{FA318EAB-8DC6-40E9-8463-F6B9C4EA31AD}" srcId="{BBC9B687-5727-45B4-BCDA-BA09B17DAABF}" destId="{A292287C-BFC6-44D6-B609-C44DC95398C7}" srcOrd="1" destOrd="0" parTransId="{02854716-85D9-42FA-BD13-B8675A079BD6}" sibTransId="{37007A7A-8071-41F8-B8E4-F2EA75424A97}"/>
    <dgm:cxn modelId="{FEF7D5B0-CFB2-406B-9C12-709E5F7D9975}" type="presOf" srcId="{A292287C-BFC6-44D6-B609-C44DC95398C7}" destId="{62A35551-CAF6-42E0-A991-849E290C2ED4}" srcOrd="0" destOrd="0" presId="urn:microsoft.com/office/officeart/2018/5/layout/IconCircleLabelList"/>
    <dgm:cxn modelId="{1450CBCD-DD5F-4FCF-8F0A-3BF9D7F5E935}" srcId="{BBC9B687-5727-45B4-BCDA-BA09B17DAABF}" destId="{B4F9E095-6CEA-4AA5-BB93-13AE4DE53AE7}" srcOrd="0" destOrd="0" parTransId="{67A86A01-FB36-4CD4-B575-319B02C6D4D1}" sibTransId="{A711FD1A-2CDA-4ECC-830D-4BD026351718}"/>
    <dgm:cxn modelId="{1600F82F-1A4D-4039-AB06-8F2782FE0E4B}" type="presParOf" srcId="{88D1EAFA-E441-4B4D-940A-EA4504F4C75E}" destId="{E15308EE-8C3F-4148-8032-67B264730B36}" srcOrd="0" destOrd="0" presId="urn:microsoft.com/office/officeart/2018/5/layout/IconCircleLabelList"/>
    <dgm:cxn modelId="{D759AC94-9F68-46E7-96CE-52FCAE52DFAC}" type="presParOf" srcId="{E15308EE-8C3F-4148-8032-67B264730B36}" destId="{58799A1D-D2E2-4355-AEB2-760D6D01F963}" srcOrd="0" destOrd="0" presId="urn:microsoft.com/office/officeart/2018/5/layout/IconCircleLabelList"/>
    <dgm:cxn modelId="{816A57B3-588D-4F83-B415-8E64C4A3A1B1}" type="presParOf" srcId="{E15308EE-8C3F-4148-8032-67B264730B36}" destId="{454C2D94-3423-4075-8081-7A9E0CC52803}" srcOrd="1" destOrd="0" presId="urn:microsoft.com/office/officeart/2018/5/layout/IconCircleLabelList"/>
    <dgm:cxn modelId="{95152E6D-354B-4476-8ACE-CA141C18603B}" type="presParOf" srcId="{E15308EE-8C3F-4148-8032-67B264730B36}" destId="{41FAFC01-E918-4A64-8AEF-606054CE7778}" srcOrd="2" destOrd="0" presId="urn:microsoft.com/office/officeart/2018/5/layout/IconCircleLabelList"/>
    <dgm:cxn modelId="{E5FAE99F-7EF1-4A61-B5D4-D82B16B71464}" type="presParOf" srcId="{E15308EE-8C3F-4148-8032-67B264730B36}" destId="{7ECB75D6-5BE1-404D-8450-3EB39325FCD7}" srcOrd="3" destOrd="0" presId="urn:microsoft.com/office/officeart/2018/5/layout/IconCircleLabelList"/>
    <dgm:cxn modelId="{D61C92F7-B19D-4E80-8E0E-653829A2C684}" type="presParOf" srcId="{88D1EAFA-E441-4B4D-940A-EA4504F4C75E}" destId="{84616B26-E506-4B2A-88D1-767E43C08294}" srcOrd="1" destOrd="0" presId="urn:microsoft.com/office/officeart/2018/5/layout/IconCircleLabelList"/>
    <dgm:cxn modelId="{70C3C170-999F-4552-8C1F-69323DFE1B47}" type="presParOf" srcId="{88D1EAFA-E441-4B4D-940A-EA4504F4C75E}" destId="{9270FB69-1717-4F9D-BE50-79911F3D76C8}" srcOrd="2" destOrd="0" presId="urn:microsoft.com/office/officeart/2018/5/layout/IconCircleLabelList"/>
    <dgm:cxn modelId="{92815E79-96EF-4B96-8D17-BAB55AFF2DC3}" type="presParOf" srcId="{9270FB69-1717-4F9D-BE50-79911F3D76C8}" destId="{F3DA2546-4424-4336-B07E-710ED6856DD5}" srcOrd="0" destOrd="0" presId="urn:microsoft.com/office/officeart/2018/5/layout/IconCircleLabelList"/>
    <dgm:cxn modelId="{5C2455EE-C860-46A9-8C2E-9BBFB860F0AA}" type="presParOf" srcId="{9270FB69-1717-4F9D-BE50-79911F3D76C8}" destId="{A8C6CEE8-706E-4CE9-85BB-E30238346580}" srcOrd="1" destOrd="0" presId="urn:microsoft.com/office/officeart/2018/5/layout/IconCircleLabelList"/>
    <dgm:cxn modelId="{FB613691-2745-4DDC-9477-95C68E6026FB}" type="presParOf" srcId="{9270FB69-1717-4F9D-BE50-79911F3D76C8}" destId="{8ADEE507-2589-457C-8160-8A6FD6A3E2CA}" srcOrd="2" destOrd="0" presId="urn:microsoft.com/office/officeart/2018/5/layout/IconCircleLabelList"/>
    <dgm:cxn modelId="{DA0FA3D1-BBF0-4CFB-B4C9-53E6EB5AA237}" type="presParOf" srcId="{9270FB69-1717-4F9D-BE50-79911F3D76C8}" destId="{62A35551-CAF6-42E0-A991-849E290C2ED4}" srcOrd="3" destOrd="0" presId="urn:microsoft.com/office/officeart/2018/5/layout/IconCircleLabelList"/>
    <dgm:cxn modelId="{6FD9B021-BCDF-46D9-9522-32AC1B909555}" type="presParOf" srcId="{88D1EAFA-E441-4B4D-940A-EA4504F4C75E}" destId="{1D48F9D4-DD3E-4FA2-BA6E-82321FDF29C6}" srcOrd="3" destOrd="0" presId="urn:microsoft.com/office/officeart/2018/5/layout/IconCircleLabelList"/>
    <dgm:cxn modelId="{B5D869A7-008B-4B1F-8D66-294FDD8CA42B}" type="presParOf" srcId="{88D1EAFA-E441-4B4D-940A-EA4504F4C75E}" destId="{5D9D8AB4-7FE5-4747-A330-0B8B549B4803}" srcOrd="4" destOrd="0" presId="urn:microsoft.com/office/officeart/2018/5/layout/IconCircleLabelList"/>
    <dgm:cxn modelId="{48164797-D79F-429A-B069-62CC589FBAF6}" type="presParOf" srcId="{5D9D8AB4-7FE5-4747-A330-0B8B549B4803}" destId="{7B8084E8-513D-406E-BA0D-556475FAEFE2}" srcOrd="0" destOrd="0" presId="urn:microsoft.com/office/officeart/2018/5/layout/IconCircleLabelList"/>
    <dgm:cxn modelId="{38780F92-DDE6-4E15-93B4-5556B637103E}" type="presParOf" srcId="{5D9D8AB4-7FE5-4747-A330-0B8B549B4803}" destId="{E82869C8-94D1-438A-8A69-AFE2A9CC9BC5}" srcOrd="1" destOrd="0" presId="urn:microsoft.com/office/officeart/2018/5/layout/IconCircleLabelList"/>
    <dgm:cxn modelId="{79487845-ED54-4B0E-8AEE-63B7D3A58BF9}" type="presParOf" srcId="{5D9D8AB4-7FE5-4747-A330-0B8B549B4803}" destId="{B3A7D82D-97CB-4731-9A8A-C4F2A99F4809}" srcOrd="2" destOrd="0" presId="urn:microsoft.com/office/officeart/2018/5/layout/IconCircleLabelList"/>
    <dgm:cxn modelId="{2A96941A-512C-4C7E-9E83-40AF1FDA009A}" type="presParOf" srcId="{5D9D8AB4-7FE5-4747-A330-0B8B549B4803}" destId="{F5264DFD-ABCD-48E0-85EC-28A609FEA25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E76B26-440A-40CE-BB5C-A83FD3B34AD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C3F9A5F-3EA7-4024-B97E-BFC378C61CEF}">
      <dgm:prSet/>
      <dgm:spPr/>
      <dgm:t>
        <a:bodyPr/>
        <a:lstStyle/>
        <a:p>
          <a:r>
            <a:rPr lang="en-US" dirty="0"/>
            <a:t>My Biggest Challenge is:</a:t>
          </a:r>
        </a:p>
      </dgm:t>
    </dgm:pt>
    <dgm:pt modelId="{0F8237C8-B5C9-4B04-A109-352FB44FAFDE}" type="parTrans" cxnId="{F9C3A6CD-4122-4760-9F0A-39A3BAB6105F}">
      <dgm:prSet/>
      <dgm:spPr/>
      <dgm:t>
        <a:bodyPr/>
        <a:lstStyle/>
        <a:p>
          <a:endParaRPr lang="en-US"/>
        </a:p>
      </dgm:t>
    </dgm:pt>
    <dgm:pt modelId="{1A797AA8-CC4C-4E56-864C-03726A6DB2F8}" type="sibTrans" cxnId="{F9C3A6CD-4122-4760-9F0A-39A3BAB6105F}">
      <dgm:prSet/>
      <dgm:spPr/>
      <dgm:t>
        <a:bodyPr/>
        <a:lstStyle/>
        <a:p>
          <a:endParaRPr lang="en-US"/>
        </a:p>
      </dgm:t>
    </dgm:pt>
    <dgm:pt modelId="{0AF33A4C-2001-4E43-AD98-99B6ABA5120B}">
      <dgm:prSet/>
      <dgm:spPr/>
      <dgm:t>
        <a:bodyPr/>
        <a:lstStyle/>
        <a:p>
          <a:r>
            <a:rPr lang="en-US"/>
            <a:t>I want to learn:</a:t>
          </a:r>
        </a:p>
      </dgm:t>
    </dgm:pt>
    <dgm:pt modelId="{0322E328-BA6C-410D-868F-30D278529DF1}" type="parTrans" cxnId="{0BD3A072-25B8-4F6F-A2FE-0EF734677C7B}">
      <dgm:prSet/>
      <dgm:spPr/>
      <dgm:t>
        <a:bodyPr/>
        <a:lstStyle/>
        <a:p>
          <a:endParaRPr lang="en-US"/>
        </a:p>
      </dgm:t>
    </dgm:pt>
    <dgm:pt modelId="{F28D0D68-C2D8-4206-8A59-F6782D7C2F55}" type="sibTrans" cxnId="{0BD3A072-25B8-4F6F-A2FE-0EF734677C7B}">
      <dgm:prSet/>
      <dgm:spPr/>
      <dgm:t>
        <a:bodyPr/>
        <a:lstStyle/>
        <a:p>
          <a:endParaRPr lang="en-US"/>
        </a:p>
      </dgm:t>
    </dgm:pt>
    <dgm:pt modelId="{1AFFC8CD-BFB3-402B-91AA-36C57F511735}">
      <dgm:prSet/>
      <dgm:spPr/>
      <dgm:t>
        <a:bodyPr/>
        <a:lstStyle/>
        <a:p>
          <a:r>
            <a:rPr lang="en-US"/>
            <a:t>I want my team to:</a:t>
          </a:r>
        </a:p>
      </dgm:t>
    </dgm:pt>
    <dgm:pt modelId="{CC68777A-E213-40A2-AD9E-46E494BA9162}" type="parTrans" cxnId="{FF73B79D-ED60-45E6-930E-2F74A12A6E25}">
      <dgm:prSet/>
      <dgm:spPr/>
      <dgm:t>
        <a:bodyPr/>
        <a:lstStyle/>
        <a:p>
          <a:endParaRPr lang="en-US"/>
        </a:p>
      </dgm:t>
    </dgm:pt>
    <dgm:pt modelId="{2B5B3F2C-5BA0-4DB6-8152-85CD7E6453F3}" type="sibTrans" cxnId="{FF73B79D-ED60-45E6-930E-2F74A12A6E25}">
      <dgm:prSet/>
      <dgm:spPr/>
      <dgm:t>
        <a:bodyPr/>
        <a:lstStyle/>
        <a:p>
          <a:endParaRPr lang="en-US"/>
        </a:p>
      </dgm:t>
    </dgm:pt>
    <dgm:pt modelId="{B96668F8-B1A4-4125-B812-9CF030CDCFFF}" type="pres">
      <dgm:prSet presAssocID="{96E76B26-440A-40CE-BB5C-A83FD3B34ADD}" presName="root" presStyleCnt="0">
        <dgm:presLayoutVars>
          <dgm:dir/>
          <dgm:resizeHandles val="exact"/>
        </dgm:presLayoutVars>
      </dgm:prSet>
      <dgm:spPr/>
    </dgm:pt>
    <dgm:pt modelId="{FB33A227-1221-408B-AB8C-F5DA1B13D962}" type="pres">
      <dgm:prSet presAssocID="{2C3F9A5F-3EA7-4024-B97E-BFC378C61CEF}" presName="compNode" presStyleCnt="0"/>
      <dgm:spPr/>
    </dgm:pt>
    <dgm:pt modelId="{DCFCE672-9A89-4EF4-B575-2E085CA48CFF}" type="pres">
      <dgm:prSet presAssocID="{2C3F9A5F-3EA7-4024-B97E-BFC378C61CEF}" presName="bgRect" presStyleLbl="bgShp" presStyleIdx="0" presStyleCnt="3"/>
      <dgm:spPr/>
    </dgm:pt>
    <dgm:pt modelId="{AA44441A-C733-4665-903D-C722650130AE}" type="pres">
      <dgm:prSet presAssocID="{2C3F9A5F-3EA7-4024-B97E-BFC378C61CE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60357ED2-7021-470E-9D18-E26B79036DAF}" type="pres">
      <dgm:prSet presAssocID="{2C3F9A5F-3EA7-4024-B97E-BFC378C61CEF}" presName="spaceRect" presStyleCnt="0"/>
      <dgm:spPr/>
    </dgm:pt>
    <dgm:pt modelId="{F9670FBD-C40C-4AEF-AE49-9A173C75A859}" type="pres">
      <dgm:prSet presAssocID="{2C3F9A5F-3EA7-4024-B97E-BFC378C61CEF}" presName="parTx" presStyleLbl="revTx" presStyleIdx="0" presStyleCnt="3">
        <dgm:presLayoutVars>
          <dgm:chMax val="0"/>
          <dgm:chPref val="0"/>
        </dgm:presLayoutVars>
      </dgm:prSet>
      <dgm:spPr/>
    </dgm:pt>
    <dgm:pt modelId="{9D66A954-0AB5-4BE9-95C8-65C058A13C60}" type="pres">
      <dgm:prSet presAssocID="{1A797AA8-CC4C-4E56-864C-03726A6DB2F8}" presName="sibTrans" presStyleCnt="0"/>
      <dgm:spPr/>
    </dgm:pt>
    <dgm:pt modelId="{60DDA69A-4C3B-4483-B7AE-9E2A243E4529}" type="pres">
      <dgm:prSet presAssocID="{0AF33A4C-2001-4E43-AD98-99B6ABA5120B}" presName="compNode" presStyleCnt="0"/>
      <dgm:spPr/>
    </dgm:pt>
    <dgm:pt modelId="{55A80396-56BA-4872-8442-05A569789B82}" type="pres">
      <dgm:prSet presAssocID="{0AF33A4C-2001-4E43-AD98-99B6ABA5120B}" presName="bgRect" presStyleLbl="bgShp" presStyleIdx="1" presStyleCnt="3"/>
      <dgm:spPr/>
    </dgm:pt>
    <dgm:pt modelId="{E2011627-8659-41CE-8A4C-0080376F5136}" type="pres">
      <dgm:prSet presAssocID="{0AF33A4C-2001-4E43-AD98-99B6ABA5120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B4ADA416-F343-4EB3-BEE5-41E5F7F2E1E7}" type="pres">
      <dgm:prSet presAssocID="{0AF33A4C-2001-4E43-AD98-99B6ABA5120B}" presName="spaceRect" presStyleCnt="0"/>
      <dgm:spPr/>
    </dgm:pt>
    <dgm:pt modelId="{534ACA3F-1C65-4253-A855-42DA681F1BA2}" type="pres">
      <dgm:prSet presAssocID="{0AF33A4C-2001-4E43-AD98-99B6ABA5120B}" presName="parTx" presStyleLbl="revTx" presStyleIdx="1" presStyleCnt="3">
        <dgm:presLayoutVars>
          <dgm:chMax val="0"/>
          <dgm:chPref val="0"/>
        </dgm:presLayoutVars>
      </dgm:prSet>
      <dgm:spPr/>
    </dgm:pt>
    <dgm:pt modelId="{9FAA4C3D-8A38-4F38-B66D-55888A97E8B8}" type="pres">
      <dgm:prSet presAssocID="{F28D0D68-C2D8-4206-8A59-F6782D7C2F55}" presName="sibTrans" presStyleCnt="0"/>
      <dgm:spPr/>
    </dgm:pt>
    <dgm:pt modelId="{FD333858-96BC-46C6-B005-3B58AF41C40B}" type="pres">
      <dgm:prSet presAssocID="{1AFFC8CD-BFB3-402B-91AA-36C57F511735}" presName="compNode" presStyleCnt="0"/>
      <dgm:spPr/>
    </dgm:pt>
    <dgm:pt modelId="{FF4CC715-11E1-442A-A33A-B70B53C30A39}" type="pres">
      <dgm:prSet presAssocID="{1AFFC8CD-BFB3-402B-91AA-36C57F511735}" presName="bgRect" presStyleLbl="bgShp" presStyleIdx="2" presStyleCnt="3"/>
      <dgm:spPr/>
    </dgm:pt>
    <dgm:pt modelId="{EFB966B5-A819-49C0-82BD-21E41A9FB95D}" type="pres">
      <dgm:prSet presAssocID="{1AFFC8CD-BFB3-402B-91AA-36C57F51173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76AB589D-14A2-4AFE-A9B6-DDDB69886E3F}" type="pres">
      <dgm:prSet presAssocID="{1AFFC8CD-BFB3-402B-91AA-36C57F511735}" presName="spaceRect" presStyleCnt="0"/>
      <dgm:spPr/>
    </dgm:pt>
    <dgm:pt modelId="{9610A295-9694-46C6-B6CC-B666D4A01449}" type="pres">
      <dgm:prSet presAssocID="{1AFFC8CD-BFB3-402B-91AA-36C57F51173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E550016-3C3A-42D0-8CD1-BDB4C12EC80E}" type="presOf" srcId="{1AFFC8CD-BFB3-402B-91AA-36C57F511735}" destId="{9610A295-9694-46C6-B6CC-B666D4A01449}" srcOrd="0" destOrd="0" presId="urn:microsoft.com/office/officeart/2018/2/layout/IconVerticalSolidList"/>
    <dgm:cxn modelId="{FB0CB02B-E392-4E7B-8733-29F3014A1591}" type="presOf" srcId="{96E76B26-440A-40CE-BB5C-A83FD3B34ADD}" destId="{B96668F8-B1A4-4125-B812-9CF030CDCFFF}" srcOrd="0" destOrd="0" presId="urn:microsoft.com/office/officeart/2018/2/layout/IconVerticalSolidList"/>
    <dgm:cxn modelId="{00997A4A-DD77-4433-9D41-383F18B756DC}" type="presOf" srcId="{2C3F9A5F-3EA7-4024-B97E-BFC378C61CEF}" destId="{F9670FBD-C40C-4AEF-AE49-9A173C75A859}" srcOrd="0" destOrd="0" presId="urn:microsoft.com/office/officeart/2018/2/layout/IconVerticalSolidList"/>
    <dgm:cxn modelId="{0BD3A072-25B8-4F6F-A2FE-0EF734677C7B}" srcId="{96E76B26-440A-40CE-BB5C-A83FD3B34ADD}" destId="{0AF33A4C-2001-4E43-AD98-99B6ABA5120B}" srcOrd="1" destOrd="0" parTransId="{0322E328-BA6C-410D-868F-30D278529DF1}" sibTransId="{F28D0D68-C2D8-4206-8A59-F6782D7C2F55}"/>
    <dgm:cxn modelId="{99579591-9C85-4DAA-862A-B76CF8FB475F}" type="presOf" srcId="{0AF33A4C-2001-4E43-AD98-99B6ABA5120B}" destId="{534ACA3F-1C65-4253-A855-42DA681F1BA2}" srcOrd="0" destOrd="0" presId="urn:microsoft.com/office/officeart/2018/2/layout/IconVerticalSolidList"/>
    <dgm:cxn modelId="{FF73B79D-ED60-45E6-930E-2F74A12A6E25}" srcId="{96E76B26-440A-40CE-BB5C-A83FD3B34ADD}" destId="{1AFFC8CD-BFB3-402B-91AA-36C57F511735}" srcOrd="2" destOrd="0" parTransId="{CC68777A-E213-40A2-AD9E-46E494BA9162}" sibTransId="{2B5B3F2C-5BA0-4DB6-8152-85CD7E6453F3}"/>
    <dgm:cxn modelId="{F9C3A6CD-4122-4760-9F0A-39A3BAB6105F}" srcId="{96E76B26-440A-40CE-BB5C-A83FD3B34ADD}" destId="{2C3F9A5F-3EA7-4024-B97E-BFC378C61CEF}" srcOrd="0" destOrd="0" parTransId="{0F8237C8-B5C9-4B04-A109-352FB44FAFDE}" sibTransId="{1A797AA8-CC4C-4E56-864C-03726A6DB2F8}"/>
    <dgm:cxn modelId="{67ED2D00-3905-4B9B-AECA-0918B7DEBCA4}" type="presParOf" srcId="{B96668F8-B1A4-4125-B812-9CF030CDCFFF}" destId="{FB33A227-1221-408B-AB8C-F5DA1B13D962}" srcOrd="0" destOrd="0" presId="urn:microsoft.com/office/officeart/2018/2/layout/IconVerticalSolidList"/>
    <dgm:cxn modelId="{15B315BC-5E11-4FAF-8823-0F0E33A9D804}" type="presParOf" srcId="{FB33A227-1221-408B-AB8C-F5DA1B13D962}" destId="{DCFCE672-9A89-4EF4-B575-2E085CA48CFF}" srcOrd="0" destOrd="0" presId="urn:microsoft.com/office/officeart/2018/2/layout/IconVerticalSolidList"/>
    <dgm:cxn modelId="{ABCF38B5-DCC2-4A67-AE25-67C05C08EC44}" type="presParOf" srcId="{FB33A227-1221-408B-AB8C-F5DA1B13D962}" destId="{AA44441A-C733-4665-903D-C722650130AE}" srcOrd="1" destOrd="0" presId="urn:microsoft.com/office/officeart/2018/2/layout/IconVerticalSolidList"/>
    <dgm:cxn modelId="{BDE46C4A-94A3-445A-94C0-D4C21601985E}" type="presParOf" srcId="{FB33A227-1221-408B-AB8C-F5DA1B13D962}" destId="{60357ED2-7021-470E-9D18-E26B79036DAF}" srcOrd="2" destOrd="0" presId="urn:microsoft.com/office/officeart/2018/2/layout/IconVerticalSolidList"/>
    <dgm:cxn modelId="{681330C7-5A30-4801-B359-F6F8A034414F}" type="presParOf" srcId="{FB33A227-1221-408B-AB8C-F5DA1B13D962}" destId="{F9670FBD-C40C-4AEF-AE49-9A173C75A859}" srcOrd="3" destOrd="0" presId="urn:microsoft.com/office/officeart/2018/2/layout/IconVerticalSolidList"/>
    <dgm:cxn modelId="{7C29A2F2-6A1D-4A4F-9D3B-0B3E7E11C285}" type="presParOf" srcId="{B96668F8-B1A4-4125-B812-9CF030CDCFFF}" destId="{9D66A954-0AB5-4BE9-95C8-65C058A13C60}" srcOrd="1" destOrd="0" presId="urn:microsoft.com/office/officeart/2018/2/layout/IconVerticalSolidList"/>
    <dgm:cxn modelId="{E11E6DC6-8A27-4C95-B460-7ABBEFE41B7B}" type="presParOf" srcId="{B96668F8-B1A4-4125-B812-9CF030CDCFFF}" destId="{60DDA69A-4C3B-4483-B7AE-9E2A243E4529}" srcOrd="2" destOrd="0" presId="urn:microsoft.com/office/officeart/2018/2/layout/IconVerticalSolidList"/>
    <dgm:cxn modelId="{35447BEE-094C-4DA4-A951-E08A9D3550D6}" type="presParOf" srcId="{60DDA69A-4C3B-4483-B7AE-9E2A243E4529}" destId="{55A80396-56BA-4872-8442-05A569789B82}" srcOrd="0" destOrd="0" presId="urn:microsoft.com/office/officeart/2018/2/layout/IconVerticalSolidList"/>
    <dgm:cxn modelId="{7D02B7C3-4283-4B4C-BA38-3CD5586B4556}" type="presParOf" srcId="{60DDA69A-4C3B-4483-B7AE-9E2A243E4529}" destId="{E2011627-8659-41CE-8A4C-0080376F5136}" srcOrd="1" destOrd="0" presId="urn:microsoft.com/office/officeart/2018/2/layout/IconVerticalSolidList"/>
    <dgm:cxn modelId="{5EC3E35B-BD98-4211-BE1A-4D648DD63C30}" type="presParOf" srcId="{60DDA69A-4C3B-4483-B7AE-9E2A243E4529}" destId="{B4ADA416-F343-4EB3-BEE5-41E5F7F2E1E7}" srcOrd="2" destOrd="0" presId="urn:microsoft.com/office/officeart/2018/2/layout/IconVerticalSolidList"/>
    <dgm:cxn modelId="{BB9D5907-462A-422B-B6A1-B5D26E3E959C}" type="presParOf" srcId="{60DDA69A-4C3B-4483-B7AE-9E2A243E4529}" destId="{534ACA3F-1C65-4253-A855-42DA681F1BA2}" srcOrd="3" destOrd="0" presId="urn:microsoft.com/office/officeart/2018/2/layout/IconVerticalSolidList"/>
    <dgm:cxn modelId="{5ED2531C-75F0-4A17-9E87-6D5B34DC7E0B}" type="presParOf" srcId="{B96668F8-B1A4-4125-B812-9CF030CDCFFF}" destId="{9FAA4C3D-8A38-4F38-B66D-55888A97E8B8}" srcOrd="3" destOrd="0" presId="urn:microsoft.com/office/officeart/2018/2/layout/IconVerticalSolidList"/>
    <dgm:cxn modelId="{723D379A-66B7-4121-B41D-6730E517AFA8}" type="presParOf" srcId="{B96668F8-B1A4-4125-B812-9CF030CDCFFF}" destId="{FD333858-96BC-46C6-B005-3B58AF41C40B}" srcOrd="4" destOrd="0" presId="urn:microsoft.com/office/officeart/2018/2/layout/IconVerticalSolidList"/>
    <dgm:cxn modelId="{D11064C9-E87B-4CA8-9951-A4A8DC92B04D}" type="presParOf" srcId="{FD333858-96BC-46C6-B005-3B58AF41C40B}" destId="{FF4CC715-11E1-442A-A33A-B70B53C30A39}" srcOrd="0" destOrd="0" presId="urn:microsoft.com/office/officeart/2018/2/layout/IconVerticalSolidList"/>
    <dgm:cxn modelId="{6F1B023C-4336-4512-8C87-9650A201C510}" type="presParOf" srcId="{FD333858-96BC-46C6-B005-3B58AF41C40B}" destId="{EFB966B5-A819-49C0-82BD-21E41A9FB95D}" srcOrd="1" destOrd="0" presId="urn:microsoft.com/office/officeart/2018/2/layout/IconVerticalSolidList"/>
    <dgm:cxn modelId="{5B553565-55D5-4367-96F2-DCDFB2249909}" type="presParOf" srcId="{FD333858-96BC-46C6-B005-3B58AF41C40B}" destId="{76AB589D-14A2-4AFE-A9B6-DDDB69886E3F}" srcOrd="2" destOrd="0" presId="urn:microsoft.com/office/officeart/2018/2/layout/IconVerticalSolidList"/>
    <dgm:cxn modelId="{0BFBE5E1-9A5A-4636-94E2-E345E44D2B6C}" type="presParOf" srcId="{FD333858-96BC-46C6-B005-3B58AF41C40B}" destId="{9610A295-9694-46C6-B6CC-B666D4A0144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7F3A92-787E-4ECA-AC60-ED8F0CB7CA8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1CDF374-CB46-472B-A63B-DA16656F0E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Resources</a:t>
          </a:r>
        </a:p>
      </dgm:t>
    </dgm:pt>
    <dgm:pt modelId="{81C10C10-1473-4D87-95E9-32E89245818C}" type="parTrans" cxnId="{DFE9BAE1-226E-4C7C-A66C-A220A3E98F99}">
      <dgm:prSet/>
      <dgm:spPr/>
      <dgm:t>
        <a:bodyPr/>
        <a:lstStyle/>
        <a:p>
          <a:endParaRPr lang="en-US"/>
        </a:p>
      </dgm:t>
    </dgm:pt>
    <dgm:pt modelId="{00C67474-76D1-41FD-97B8-754FC6D4FA16}" type="sibTrans" cxnId="{DFE9BAE1-226E-4C7C-A66C-A220A3E98F99}">
      <dgm:prSet/>
      <dgm:spPr/>
      <dgm:t>
        <a:bodyPr/>
        <a:lstStyle/>
        <a:p>
          <a:endParaRPr lang="en-US"/>
        </a:p>
      </dgm:t>
    </dgm:pt>
    <dgm:pt modelId="{BF295E30-3C6A-430D-9210-106B21428E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Audio</a:t>
          </a:r>
        </a:p>
      </dgm:t>
    </dgm:pt>
    <dgm:pt modelId="{E355FB32-A4E6-414B-9F97-380C82571027}" type="parTrans" cxnId="{B13D935B-131E-45BA-AAF1-6B7507AAE1B1}">
      <dgm:prSet/>
      <dgm:spPr/>
      <dgm:t>
        <a:bodyPr/>
        <a:lstStyle/>
        <a:p>
          <a:endParaRPr lang="en-US"/>
        </a:p>
      </dgm:t>
    </dgm:pt>
    <dgm:pt modelId="{05293D9E-DAEC-4E74-83C8-B5F16FCC62CE}" type="sibTrans" cxnId="{B13D935B-131E-45BA-AAF1-6B7507AAE1B1}">
      <dgm:prSet/>
      <dgm:spPr/>
      <dgm:t>
        <a:bodyPr/>
        <a:lstStyle/>
        <a:p>
          <a:endParaRPr lang="en-US"/>
        </a:p>
      </dgm:t>
    </dgm:pt>
    <dgm:pt modelId="{B133F5D5-4858-4F20-84A2-C706D82573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Video</a:t>
          </a:r>
        </a:p>
      </dgm:t>
    </dgm:pt>
    <dgm:pt modelId="{9A0CA11A-B783-4E43-8D85-F3BC53D6B654}" type="parTrans" cxnId="{8060E5EB-669C-4776-B0D7-E16933AE6C88}">
      <dgm:prSet/>
      <dgm:spPr/>
      <dgm:t>
        <a:bodyPr/>
        <a:lstStyle/>
        <a:p>
          <a:endParaRPr lang="en-US"/>
        </a:p>
      </dgm:t>
    </dgm:pt>
    <dgm:pt modelId="{99C70CC2-CCD7-42A2-97D3-CF365D991783}" type="sibTrans" cxnId="{8060E5EB-669C-4776-B0D7-E16933AE6C88}">
      <dgm:prSet/>
      <dgm:spPr/>
      <dgm:t>
        <a:bodyPr/>
        <a:lstStyle/>
        <a:p>
          <a:endParaRPr lang="en-US"/>
        </a:p>
      </dgm:t>
    </dgm:pt>
    <dgm:pt modelId="{E6EB59FB-76F7-4B40-BD23-AA75A336DDA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Lighting</a:t>
          </a:r>
        </a:p>
      </dgm:t>
    </dgm:pt>
    <dgm:pt modelId="{5CBDC3D8-5AAB-420D-B4D4-B13CB8D36BDA}" type="parTrans" cxnId="{3C904ADA-AE90-4B00-B3CE-F9B2CAAF5183}">
      <dgm:prSet/>
      <dgm:spPr/>
      <dgm:t>
        <a:bodyPr/>
        <a:lstStyle/>
        <a:p>
          <a:endParaRPr lang="en-US"/>
        </a:p>
      </dgm:t>
    </dgm:pt>
    <dgm:pt modelId="{C3FB8A1B-4A47-4890-B1E3-B3F91D986163}" type="sibTrans" cxnId="{3C904ADA-AE90-4B00-B3CE-F9B2CAAF5183}">
      <dgm:prSet/>
      <dgm:spPr/>
      <dgm:t>
        <a:bodyPr/>
        <a:lstStyle/>
        <a:p>
          <a:endParaRPr lang="en-US"/>
        </a:p>
      </dgm:t>
    </dgm:pt>
    <dgm:pt modelId="{A3298769-6C72-44C5-BCAA-8AEEB2ABD8B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Break Out Groups</a:t>
          </a:r>
        </a:p>
      </dgm:t>
    </dgm:pt>
    <dgm:pt modelId="{91E1E170-BF20-4777-AB4D-FE04F1EBF9B2}" type="parTrans" cxnId="{2E2FA0D5-0B79-4F76-9EA1-C7EA9E2DFE75}">
      <dgm:prSet/>
      <dgm:spPr/>
      <dgm:t>
        <a:bodyPr/>
        <a:lstStyle/>
        <a:p>
          <a:endParaRPr lang="en-US"/>
        </a:p>
      </dgm:t>
    </dgm:pt>
    <dgm:pt modelId="{38C9665E-DF4D-4ED2-A320-F47F67EF3795}" type="sibTrans" cxnId="{2E2FA0D5-0B79-4F76-9EA1-C7EA9E2DFE75}">
      <dgm:prSet/>
      <dgm:spPr/>
      <dgm:t>
        <a:bodyPr/>
        <a:lstStyle/>
        <a:p>
          <a:endParaRPr lang="en-US"/>
        </a:p>
      </dgm:t>
    </dgm:pt>
    <dgm:pt modelId="{8150D257-842B-4B23-8292-3179417652CA}" type="pres">
      <dgm:prSet presAssocID="{DD7F3A92-787E-4ECA-AC60-ED8F0CB7CA86}" presName="root" presStyleCnt="0">
        <dgm:presLayoutVars>
          <dgm:dir/>
          <dgm:resizeHandles val="exact"/>
        </dgm:presLayoutVars>
      </dgm:prSet>
      <dgm:spPr/>
    </dgm:pt>
    <dgm:pt modelId="{E9A95826-43DB-48E5-A5CA-69436DEA51E4}" type="pres">
      <dgm:prSet presAssocID="{41CDF374-CB46-472B-A63B-DA16656F0E15}" presName="compNode" presStyleCnt="0"/>
      <dgm:spPr/>
    </dgm:pt>
    <dgm:pt modelId="{40CAE552-08CD-429F-937E-CC9C8F007B9C}" type="pres">
      <dgm:prSet presAssocID="{41CDF374-CB46-472B-A63B-DA16656F0E1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D49F581-1B1E-4CAE-9EC2-EBB1762E8FF9}" type="pres">
      <dgm:prSet presAssocID="{41CDF374-CB46-472B-A63B-DA16656F0E15}" presName="spaceRect" presStyleCnt="0"/>
      <dgm:spPr/>
    </dgm:pt>
    <dgm:pt modelId="{49A7FC0A-CF79-4325-A23D-E848D8E9A10A}" type="pres">
      <dgm:prSet presAssocID="{41CDF374-CB46-472B-A63B-DA16656F0E15}" presName="textRect" presStyleLbl="revTx" presStyleIdx="0" presStyleCnt="5">
        <dgm:presLayoutVars>
          <dgm:chMax val="1"/>
          <dgm:chPref val="1"/>
        </dgm:presLayoutVars>
      </dgm:prSet>
      <dgm:spPr/>
    </dgm:pt>
    <dgm:pt modelId="{E4230203-C0CB-4D4E-B942-2BEC578FA67C}" type="pres">
      <dgm:prSet presAssocID="{00C67474-76D1-41FD-97B8-754FC6D4FA16}" presName="sibTrans" presStyleCnt="0"/>
      <dgm:spPr/>
    </dgm:pt>
    <dgm:pt modelId="{CA7A828A-1B42-4CD0-9369-3D1E934B5C32}" type="pres">
      <dgm:prSet presAssocID="{BF295E30-3C6A-430D-9210-106B21428E2B}" presName="compNode" presStyleCnt="0"/>
      <dgm:spPr/>
    </dgm:pt>
    <dgm:pt modelId="{AF244736-99D8-4917-A309-F88825A72FD1}" type="pres">
      <dgm:prSet presAssocID="{BF295E30-3C6A-430D-9210-106B21428E2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phone"/>
        </a:ext>
      </dgm:extLst>
    </dgm:pt>
    <dgm:pt modelId="{6EAD50D8-E63E-417D-B919-FD322408AB51}" type="pres">
      <dgm:prSet presAssocID="{BF295E30-3C6A-430D-9210-106B21428E2B}" presName="spaceRect" presStyleCnt="0"/>
      <dgm:spPr/>
    </dgm:pt>
    <dgm:pt modelId="{7877B256-3522-4EE7-AAD1-0894B6A6B7C2}" type="pres">
      <dgm:prSet presAssocID="{BF295E30-3C6A-430D-9210-106B21428E2B}" presName="textRect" presStyleLbl="revTx" presStyleIdx="1" presStyleCnt="5">
        <dgm:presLayoutVars>
          <dgm:chMax val="1"/>
          <dgm:chPref val="1"/>
        </dgm:presLayoutVars>
      </dgm:prSet>
      <dgm:spPr/>
    </dgm:pt>
    <dgm:pt modelId="{EC08264B-F36B-49BE-8CF3-589225A7FC47}" type="pres">
      <dgm:prSet presAssocID="{05293D9E-DAEC-4E74-83C8-B5F16FCC62CE}" presName="sibTrans" presStyleCnt="0"/>
      <dgm:spPr/>
    </dgm:pt>
    <dgm:pt modelId="{E68C3223-1E33-484C-9446-A6550BF9A37B}" type="pres">
      <dgm:prSet presAssocID="{B133F5D5-4858-4F20-84A2-C706D82573F1}" presName="compNode" presStyleCnt="0"/>
      <dgm:spPr/>
    </dgm:pt>
    <dgm:pt modelId="{2B831EAA-1CE5-47A1-8F50-9A53EAFF758D}" type="pres">
      <dgm:prSet presAssocID="{B133F5D5-4858-4F20-84A2-C706D82573F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4F3FD5B3-7078-4831-AA26-4F686945B88A}" type="pres">
      <dgm:prSet presAssocID="{B133F5D5-4858-4F20-84A2-C706D82573F1}" presName="spaceRect" presStyleCnt="0"/>
      <dgm:spPr/>
    </dgm:pt>
    <dgm:pt modelId="{545E11FC-65FB-4C4E-8057-B2D7903F9A44}" type="pres">
      <dgm:prSet presAssocID="{B133F5D5-4858-4F20-84A2-C706D82573F1}" presName="textRect" presStyleLbl="revTx" presStyleIdx="2" presStyleCnt="5">
        <dgm:presLayoutVars>
          <dgm:chMax val="1"/>
          <dgm:chPref val="1"/>
        </dgm:presLayoutVars>
      </dgm:prSet>
      <dgm:spPr/>
    </dgm:pt>
    <dgm:pt modelId="{2A7C177E-D4F0-4314-89BE-AC57EB1ED348}" type="pres">
      <dgm:prSet presAssocID="{99C70CC2-CCD7-42A2-97D3-CF365D991783}" presName="sibTrans" presStyleCnt="0"/>
      <dgm:spPr/>
    </dgm:pt>
    <dgm:pt modelId="{28D44678-5AF6-42E5-8634-F45171D38D76}" type="pres">
      <dgm:prSet presAssocID="{E6EB59FB-76F7-4B40-BD23-AA75A336DDA3}" presName="compNode" presStyleCnt="0"/>
      <dgm:spPr/>
    </dgm:pt>
    <dgm:pt modelId="{5CEF4416-6015-4EE9-9E26-86450C5B5E44}" type="pres">
      <dgm:prSet presAssocID="{E6EB59FB-76F7-4B40-BD23-AA75A336DDA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6833A0EA-10F6-41ED-BFD4-118420370B71}" type="pres">
      <dgm:prSet presAssocID="{E6EB59FB-76F7-4B40-BD23-AA75A336DDA3}" presName="spaceRect" presStyleCnt="0"/>
      <dgm:spPr/>
    </dgm:pt>
    <dgm:pt modelId="{18B60D3D-F10E-426F-B14F-64F5A1D426ED}" type="pres">
      <dgm:prSet presAssocID="{E6EB59FB-76F7-4B40-BD23-AA75A336DDA3}" presName="textRect" presStyleLbl="revTx" presStyleIdx="3" presStyleCnt="5">
        <dgm:presLayoutVars>
          <dgm:chMax val="1"/>
          <dgm:chPref val="1"/>
        </dgm:presLayoutVars>
      </dgm:prSet>
      <dgm:spPr/>
    </dgm:pt>
    <dgm:pt modelId="{B88E6A9E-8F7D-406B-BD0F-F69CF3905CE0}" type="pres">
      <dgm:prSet presAssocID="{C3FB8A1B-4A47-4890-B1E3-B3F91D986163}" presName="sibTrans" presStyleCnt="0"/>
      <dgm:spPr/>
    </dgm:pt>
    <dgm:pt modelId="{09ED6AE6-161B-4A8A-9736-42E8D4E4DA59}" type="pres">
      <dgm:prSet presAssocID="{A3298769-6C72-44C5-BCAA-8AEEB2ABD8B6}" presName="compNode" presStyleCnt="0"/>
      <dgm:spPr/>
    </dgm:pt>
    <dgm:pt modelId="{61B41225-72F5-4142-BCF9-57B1FD8F743D}" type="pres">
      <dgm:prSet presAssocID="{A3298769-6C72-44C5-BCAA-8AEEB2ABD8B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ffee"/>
        </a:ext>
      </dgm:extLst>
    </dgm:pt>
    <dgm:pt modelId="{240CF04D-FFE7-4A67-A6A3-79EB119592DB}" type="pres">
      <dgm:prSet presAssocID="{A3298769-6C72-44C5-BCAA-8AEEB2ABD8B6}" presName="spaceRect" presStyleCnt="0"/>
      <dgm:spPr/>
    </dgm:pt>
    <dgm:pt modelId="{08C194FE-B746-48C4-B2B2-D2AA43E38198}" type="pres">
      <dgm:prSet presAssocID="{A3298769-6C72-44C5-BCAA-8AEEB2ABD8B6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B13D935B-131E-45BA-AAF1-6B7507AAE1B1}" srcId="{DD7F3A92-787E-4ECA-AC60-ED8F0CB7CA86}" destId="{BF295E30-3C6A-430D-9210-106B21428E2B}" srcOrd="1" destOrd="0" parTransId="{E355FB32-A4E6-414B-9F97-380C82571027}" sibTransId="{05293D9E-DAEC-4E74-83C8-B5F16FCC62CE}"/>
    <dgm:cxn modelId="{7F80BA5F-3138-4188-B210-8267919DB3E7}" type="presOf" srcId="{A3298769-6C72-44C5-BCAA-8AEEB2ABD8B6}" destId="{08C194FE-B746-48C4-B2B2-D2AA43E38198}" srcOrd="0" destOrd="0" presId="urn:microsoft.com/office/officeart/2018/2/layout/IconLabelList"/>
    <dgm:cxn modelId="{871A0D64-FE58-4E7B-9FE7-A40BC5917940}" type="presOf" srcId="{B133F5D5-4858-4F20-84A2-C706D82573F1}" destId="{545E11FC-65FB-4C4E-8057-B2D7903F9A44}" srcOrd="0" destOrd="0" presId="urn:microsoft.com/office/officeart/2018/2/layout/IconLabelList"/>
    <dgm:cxn modelId="{58167F4D-696D-4A16-B49F-7A52198A48E4}" type="presOf" srcId="{E6EB59FB-76F7-4B40-BD23-AA75A336DDA3}" destId="{18B60D3D-F10E-426F-B14F-64F5A1D426ED}" srcOrd="0" destOrd="0" presId="urn:microsoft.com/office/officeart/2018/2/layout/IconLabelList"/>
    <dgm:cxn modelId="{8457AF77-CEDB-4C06-9714-5EEAEB2A8ED4}" type="presOf" srcId="{DD7F3A92-787E-4ECA-AC60-ED8F0CB7CA86}" destId="{8150D257-842B-4B23-8292-3179417652CA}" srcOrd="0" destOrd="0" presId="urn:microsoft.com/office/officeart/2018/2/layout/IconLabelList"/>
    <dgm:cxn modelId="{98FD767A-ED69-4DC2-AA7F-0F28D97DDB05}" type="presOf" srcId="{BF295E30-3C6A-430D-9210-106B21428E2B}" destId="{7877B256-3522-4EE7-AAD1-0894B6A6B7C2}" srcOrd="0" destOrd="0" presId="urn:microsoft.com/office/officeart/2018/2/layout/IconLabelList"/>
    <dgm:cxn modelId="{EDFB5F98-CE37-4013-9594-CD4DA0F3D2C5}" type="presOf" srcId="{41CDF374-CB46-472B-A63B-DA16656F0E15}" destId="{49A7FC0A-CF79-4325-A23D-E848D8E9A10A}" srcOrd="0" destOrd="0" presId="urn:microsoft.com/office/officeart/2018/2/layout/IconLabelList"/>
    <dgm:cxn modelId="{2E2FA0D5-0B79-4F76-9EA1-C7EA9E2DFE75}" srcId="{DD7F3A92-787E-4ECA-AC60-ED8F0CB7CA86}" destId="{A3298769-6C72-44C5-BCAA-8AEEB2ABD8B6}" srcOrd="4" destOrd="0" parTransId="{91E1E170-BF20-4777-AB4D-FE04F1EBF9B2}" sibTransId="{38C9665E-DF4D-4ED2-A320-F47F67EF3795}"/>
    <dgm:cxn modelId="{3C904ADA-AE90-4B00-B3CE-F9B2CAAF5183}" srcId="{DD7F3A92-787E-4ECA-AC60-ED8F0CB7CA86}" destId="{E6EB59FB-76F7-4B40-BD23-AA75A336DDA3}" srcOrd="3" destOrd="0" parTransId="{5CBDC3D8-5AAB-420D-B4D4-B13CB8D36BDA}" sibTransId="{C3FB8A1B-4A47-4890-B1E3-B3F91D986163}"/>
    <dgm:cxn modelId="{DFE9BAE1-226E-4C7C-A66C-A220A3E98F99}" srcId="{DD7F3A92-787E-4ECA-AC60-ED8F0CB7CA86}" destId="{41CDF374-CB46-472B-A63B-DA16656F0E15}" srcOrd="0" destOrd="0" parTransId="{81C10C10-1473-4D87-95E9-32E89245818C}" sibTransId="{00C67474-76D1-41FD-97B8-754FC6D4FA16}"/>
    <dgm:cxn modelId="{8060E5EB-669C-4776-B0D7-E16933AE6C88}" srcId="{DD7F3A92-787E-4ECA-AC60-ED8F0CB7CA86}" destId="{B133F5D5-4858-4F20-84A2-C706D82573F1}" srcOrd="2" destOrd="0" parTransId="{9A0CA11A-B783-4E43-8D85-F3BC53D6B654}" sibTransId="{99C70CC2-CCD7-42A2-97D3-CF365D991783}"/>
    <dgm:cxn modelId="{E4899AB1-355E-479A-AC30-6E0BD0A37DAD}" type="presParOf" srcId="{8150D257-842B-4B23-8292-3179417652CA}" destId="{E9A95826-43DB-48E5-A5CA-69436DEA51E4}" srcOrd="0" destOrd="0" presId="urn:microsoft.com/office/officeart/2018/2/layout/IconLabelList"/>
    <dgm:cxn modelId="{CC82A522-F93A-499C-BE90-C6AF790DB373}" type="presParOf" srcId="{E9A95826-43DB-48E5-A5CA-69436DEA51E4}" destId="{40CAE552-08CD-429F-937E-CC9C8F007B9C}" srcOrd="0" destOrd="0" presId="urn:microsoft.com/office/officeart/2018/2/layout/IconLabelList"/>
    <dgm:cxn modelId="{BD67898B-4867-4ABC-8A95-C9D5F776FB74}" type="presParOf" srcId="{E9A95826-43DB-48E5-A5CA-69436DEA51E4}" destId="{CD49F581-1B1E-4CAE-9EC2-EBB1762E8FF9}" srcOrd="1" destOrd="0" presId="urn:microsoft.com/office/officeart/2018/2/layout/IconLabelList"/>
    <dgm:cxn modelId="{E1D2524C-C89F-4FF9-9DB4-C1AD625D5A5B}" type="presParOf" srcId="{E9A95826-43DB-48E5-A5CA-69436DEA51E4}" destId="{49A7FC0A-CF79-4325-A23D-E848D8E9A10A}" srcOrd="2" destOrd="0" presId="urn:microsoft.com/office/officeart/2018/2/layout/IconLabelList"/>
    <dgm:cxn modelId="{D5BA2FD1-3FCB-434C-8775-EB4196CF8E77}" type="presParOf" srcId="{8150D257-842B-4B23-8292-3179417652CA}" destId="{E4230203-C0CB-4D4E-B942-2BEC578FA67C}" srcOrd="1" destOrd="0" presId="urn:microsoft.com/office/officeart/2018/2/layout/IconLabelList"/>
    <dgm:cxn modelId="{976EA928-9DA2-403D-93A2-A97ADA185AC1}" type="presParOf" srcId="{8150D257-842B-4B23-8292-3179417652CA}" destId="{CA7A828A-1B42-4CD0-9369-3D1E934B5C32}" srcOrd="2" destOrd="0" presId="urn:microsoft.com/office/officeart/2018/2/layout/IconLabelList"/>
    <dgm:cxn modelId="{65837B51-226F-4E9E-B7DB-0C9EB79E6A6F}" type="presParOf" srcId="{CA7A828A-1B42-4CD0-9369-3D1E934B5C32}" destId="{AF244736-99D8-4917-A309-F88825A72FD1}" srcOrd="0" destOrd="0" presId="urn:microsoft.com/office/officeart/2018/2/layout/IconLabelList"/>
    <dgm:cxn modelId="{A1B7275A-8849-4C10-AD3F-002DD5E865BD}" type="presParOf" srcId="{CA7A828A-1B42-4CD0-9369-3D1E934B5C32}" destId="{6EAD50D8-E63E-417D-B919-FD322408AB51}" srcOrd="1" destOrd="0" presId="urn:microsoft.com/office/officeart/2018/2/layout/IconLabelList"/>
    <dgm:cxn modelId="{F16297E6-876A-4BA8-802C-CADF175503E7}" type="presParOf" srcId="{CA7A828A-1B42-4CD0-9369-3D1E934B5C32}" destId="{7877B256-3522-4EE7-AAD1-0894B6A6B7C2}" srcOrd="2" destOrd="0" presId="urn:microsoft.com/office/officeart/2018/2/layout/IconLabelList"/>
    <dgm:cxn modelId="{42ED3EA6-55B9-4D01-93AE-C0B223742D10}" type="presParOf" srcId="{8150D257-842B-4B23-8292-3179417652CA}" destId="{EC08264B-F36B-49BE-8CF3-589225A7FC47}" srcOrd="3" destOrd="0" presId="urn:microsoft.com/office/officeart/2018/2/layout/IconLabelList"/>
    <dgm:cxn modelId="{15204BA6-E24A-4C35-89DD-D7015047DB05}" type="presParOf" srcId="{8150D257-842B-4B23-8292-3179417652CA}" destId="{E68C3223-1E33-484C-9446-A6550BF9A37B}" srcOrd="4" destOrd="0" presId="urn:microsoft.com/office/officeart/2018/2/layout/IconLabelList"/>
    <dgm:cxn modelId="{C95EF737-A9CB-4E25-B503-EBB3C967B358}" type="presParOf" srcId="{E68C3223-1E33-484C-9446-A6550BF9A37B}" destId="{2B831EAA-1CE5-47A1-8F50-9A53EAFF758D}" srcOrd="0" destOrd="0" presId="urn:microsoft.com/office/officeart/2018/2/layout/IconLabelList"/>
    <dgm:cxn modelId="{B806158B-D7E8-4B6A-A244-6375E124B8D0}" type="presParOf" srcId="{E68C3223-1E33-484C-9446-A6550BF9A37B}" destId="{4F3FD5B3-7078-4831-AA26-4F686945B88A}" srcOrd="1" destOrd="0" presId="urn:microsoft.com/office/officeart/2018/2/layout/IconLabelList"/>
    <dgm:cxn modelId="{AEBB8CB6-A4D2-4D6C-9F4F-A4DED78C7032}" type="presParOf" srcId="{E68C3223-1E33-484C-9446-A6550BF9A37B}" destId="{545E11FC-65FB-4C4E-8057-B2D7903F9A44}" srcOrd="2" destOrd="0" presId="urn:microsoft.com/office/officeart/2018/2/layout/IconLabelList"/>
    <dgm:cxn modelId="{0C4CA76E-DA66-42BD-8E86-673F68DACE0F}" type="presParOf" srcId="{8150D257-842B-4B23-8292-3179417652CA}" destId="{2A7C177E-D4F0-4314-89BE-AC57EB1ED348}" srcOrd="5" destOrd="0" presId="urn:microsoft.com/office/officeart/2018/2/layout/IconLabelList"/>
    <dgm:cxn modelId="{DCCB85DE-C93F-4186-A483-17444D153B81}" type="presParOf" srcId="{8150D257-842B-4B23-8292-3179417652CA}" destId="{28D44678-5AF6-42E5-8634-F45171D38D76}" srcOrd="6" destOrd="0" presId="urn:microsoft.com/office/officeart/2018/2/layout/IconLabelList"/>
    <dgm:cxn modelId="{60A5E51A-1F27-4978-B626-11F8AFB0ED67}" type="presParOf" srcId="{28D44678-5AF6-42E5-8634-F45171D38D76}" destId="{5CEF4416-6015-4EE9-9E26-86450C5B5E44}" srcOrd="0" destOrd="0" presId="urn:microsoft.com/office/officeart/2018/2/layout/IconLabelList"/>
    <dgm:cxn modelId="{B5F55473-94AB-4F73-B843-9E478782D7B8}" type="presParOf" srcId="{28D44678-5AF6-42E5-8634-F45171D38D76}" destId="{6833A0EA-10F6-41ED-BFD4-118420370B71}" srcOrd="1" destOrd="0" presId="urn:microsoft.com/office/officeart/2018/2/layout/IconLabelList"/>
    <dgm:cxn modelId="{14B37800-2006-4B19-B146-E174103A57C8}" type="presParOf" srcId="{28D44678-5AF6-42E5-8634-F45171D38D76}" destId="{18B60D3D-F10E-426F-B14F-64F5A1D426ED}" srcOrd="2" destOrd="0" presId="urn:microsoft.com/office/officeart/2018/2/layout/IconLabelList"/>
    <dgm:cxn modelId="{9EA3BE01-09AA-455A-9EDA-9FBDA3BC05A3}" type="presParOf" srcId="{8150D257-842B-4B23-8292-3179417652CA}" destId="{B88E6A9E-8F7D-406B-BD0F-F69CF3905CE0}" srcOrd="7" destOrd="0" presId="urn:microsoft.com/office/officeart/2018/2/layout/IconLabelList"/>
    <dgm:cxn modelId="{998449AF-F27C-46DF-BABB-F282CE52D086}" type="presParOf" srcId="{8150D257-842B-4B23-8292-3179417652CA}" destId="{09ED6AE6-161B-4A8A-9736-42E8D4E4DA59}" srcOrd="8" destOrd="0" presId="urn:microsoft.com/office/officeart/2018/2/layout/IconLabelList"/>
    <dgm:cxn modelId="{1869F8C7-37D3-45BE-A724-5B93FA75F475}" type="presParOf" srcId="{09ED6AE6-161B-4A8A-9736-42E8D4E4DA59}" destId="{61B41225-72F5-4142-BCF9-57B1FD8F743D}" srcOrd="0" destOrd="0" presId="urn:microsoft.com/office/officeart/2018/2/layout/IconLabelList"/>
    <dgm:cxn modelId="{9EB56F09-20EA-4312-8DED-B805B17603CE}" type="presParOf" srcId="{09ED6AE6-161B-4A8A-9736-42E8D4E4DA59}" destId="{240CF04D-FFE7-4A67-A6A3-79EB119592DB}" srcOrd="1" destOrd="0" presId="urn:microsoft.com/office/officeart/2018/2/layout/IconLabelList"/>
    <dgm:cxn modelId="{7312CDD9-28E3-4DA2-AAC6-536B50C52D6F}" type="presParOf" srcId="{09ED6AE6-161B-4A8A-9736-42E8D4E4DA59}" destId="{08C194FE-B746-48C4-B2B2-D2AA43E3819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47541-FB04-4BBB-AF65-4D4790CE3C55}">
      <dsp:nvSpPr>
        <dsp:cNvPr id="0" name=""/>
        <dsp:cNvSpPr/>
      </dsp:nvSpPr>
      <dsp:spPr>
        <a:xfrm>
          <a:off x="671616" y="81503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1CBE6-9BD5-410F-AD34-7B3E34C4530A}">
      <dsp:nvSpPr>
        <dsp:cNvPr id="0" name=""/>
        <dsp:cNvSpPr/>
      </dsp:nvSpPr>
      <dsp:spPr>
        <a:xfrm>
          <a:off x="1095741" y="505628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60DD1-C681-46EB-BC5C-4F39325CDB75}">
      <dsp:nvSpPr>
        <dsp:cNvPr id="0" name=""/>
        <dsp:cNvSpPr/>
      </dsp:nvSpPr>
      <dsp:spPr>
        <a:xfrm>
          <a:off x="35428" y="2691504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kern="1200"/>
            <a:t>Evaluate</a:t>
          </a:r>
        </a:p>
      </dsp:txBody>
      <dsp:txXfrm>
        <a:off x="35428" y="2691504"/>
        <a:ext cx="3262500" cy="720000"/>
      </dsp:txXfrm>
    </dsp:sp>
    <dsp:sp modelId="{B7F6A0F1-4A09-4F90-8561-7A62A0BFEE5F}">
      <dsp:nvSpPr>
        <dsp:cNvPr id="0" name=""/>
        <dsp:cNvSpPr/>
      </dsp:nvSpPr>
      <dsp:spPr>
        <a:xfrm>
          <a:off x="4505053" y="81503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C54CE-0E54-46FE-AB2C-0257D8219033}">
      <dsp:nvSpPr>
        <dsp:cNvPr id="0" name=""/>
        <dsp:cNvSpPr/>
      </dsp:nvSpPr>
      <dsp:spPr>
        <a:xfrm>
          <a:off x="4929178" y="505628"/>
          <a:ext cx="1141875" cy="114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071B7-67E5-413A-822E-70B53E27EEB3}">
      <dsp:nvSpPr>
        <dsp:cNvPr id="0" name=""/>
        <dsp:cNvSpPr/>
      </dsp:nvSpPr>
      <dsp:spPr>
        <a:xfrm>
          <a:off x="3868866" y="2691504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kern="1200"/>
            <a:t>Benchmark/Learn</a:t>
          </a:r>
        </a:p>
      </dsp:txBody>
      <dsp:txXfrm>
        <a:off x="3868866" y="2691504"/>
        <a:ext cx="3262500" cy="720000"/>
      </dsp:txXfrm>
    </dsp:sp>
    <dsp:sp modelId="{574BE4E7-EFA7-43B8-B170-7005D70C0F71}">
      <dsp:nvSpPr>
        <dsp:cNvPr id="0" name=""/>
        <dsp:cNvSpPr/>
      </dsp:nvSpPr>
      <dsp:spPr>
        <a:xfrm>
          <a:off x="8338491" y="81503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CE4564-1E3A-443C-A02A-4BA361D6E78F}">
      <dsp:nvSpPr>
        <dsp:cNvPr id="0" name=""/>
        <dsp:cNvSpPr/>
      </dsp:nvSpPr>
      <dsp:spPr>
        <a:xfrm>
          <a:off x="8762616" y="505628"/>
          <a:ext cx="1141875" cy="1141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023C8-8A5A-4B84-9669-9306806FBF61}">
      <dsp:nvSpPr>
        <dsp:cNvPr id="0" name=""/>
        <dsp:cNvSpPr/>
      </dsp:nvSpPr>
      <dsp:spPr>
        <a:xfrm>
          <a:off x="7702303" y="2691504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kern="1200"/>
            <a:t>Grow</a:t>
          </a:r>
        </a:p>
      </dsp:txBody>
      <dsp:txXfrm>
        <a:off x="7702303" y="2691504"/>
        <a:ext cx="32625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2705C-4402-49A6-955D-2D3E990246C8}">
      <dsp:nvSpPr>
        <dsp:cNvPr id="0" name=""/>
        <dsp:cNvSpPr/>
      </dsp:nvSpPr>
      <dsp:spPr>
        <a:xfrm>
          <a:off x="0" y="46141"/>
          <a:ext cx="6767431" cy="7195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Session 1</a:t>
          </a:r>
        </a:p>
      </dsp:txBody>
      <dsp:txXfrm>
        <a:off x="35125" y="81266"/>
        <a:ext cx="6697181" cy="649299"/>
      </dsp:txXfrm>
    </dsp:sp>
    <dsp:sp modelId="{E36D28BD-7123-4A9C-9C72-192B464F4CCC}">
      <dsp:nvSpPr>
        <dsp:cNvPr id="0" name=""/>
        <dsp:cNvSpPr/>
      </dsp:nvSpPr>
      <dsp:spPr>
        <a:xfrm>
          <a:off x="0" y="765691"/>
          <a:ext cx="6767431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86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Evaluate/Challenges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Team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Begin Plan: Opportunity Statement</a:t>
          </a:r>
        </a:p>
      </dsp:txBody>
      <dsp:txXfrm>
        <a:off x="0" y="765691"/>
        <a:ext cx="6767431" cy="1210950"/>
      </dsp:txXfrm>
    </dsp:sp>
    <dsp:sp modelId="{4FF0B7AB-4C10-4A01-9E8A-E2841B9100F3}">
      <dsp:nvSpPr>
        <dsp:cNvPr id="0" name=""/>
        <dsp:cNvSpPr/>
      </dsp:nvSpPr>
      <dsp:spPr>
        <a:xfrm>
          <a:off x="0" y="1976641"/>
          <a:ext cx="6767431" cy="71954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Session 2</a:t>
          </a:r>
        </a:p>
      </dsp:txBody>
      <dsp:txXfrm>
        <a:off x="35125" y="2011766"/>
        <a:ext cx="6697181" cy="649299"/>
      </dsp:txXfrm>
    </dsp:sp>
    <dsp:sp modelId="{A82C079F-DC7A-4A1B-A912-469B716BE6EB}">
      <dsp:nvSpPr>
        <dsp:cNvPr id="0" name=""/>
        <dsp:cNvSpPr/>
      </dsp:nvSpPr>
      <dsp:spPr>
        <a:xfrm>
          <a:off x="0" y="2696191"/>
          <a:ext cx="6767431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86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Benchmarking Groups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Resources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Top 10 hints</a:t>
          </a:r>
        </a:p>
      </dsp:txBody>
      <dsp:txXfrm>
        <a:off x="0" y="2696191"/>
        <a:ext cx="6767431" cy="1210950"/>
      </dsp:txXfrm>
    </dsp:sp>
    <dsp:sp modelId="{BB0E7417-5C4F-480C-8057-36440CBF43BF}">
      <dsp:nvSpPr>
        <dsp:cNvPr id="0" name=""/>
        <dsp:cNvSpPr/>
      </dsp:nvSpPr>
      <dsp:spPr>
        <a:xfrm>
          <a:off x="0" y="3907141"/>
          <a:ext cx="6767431" cy="71954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Session 3</a:t>
          </a:r>
        </a:p>
      </dsp:txBody>
      <dsp:txXfrm>
        <a:off x="35125" y="3942266"/>
        <a:ext cx="6697181" cy="649299"/>
      </dsp:txXfrm>
    </dsp:sp>
    <dsp:sp modelId="{F116D160-C1D9-4FB4-BF5C-527DF56B2B87}">
      <dsp:nvSpPr>
        <dsp:cNvPr id="0" name=""/>
        <dsp:cNvSpPr/>
      </dsp:nvSpPr>
      <dsp:spPr>
        <a:xfrm>
          <a:off x="0" y="4626691"/>
          <a:ext cx="6767431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86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Communication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Flow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Finalize Plan</a:t>
          </a:r>
        </a:p>
      </dsp:txBody>
      <dsp:txXfrm>
        <a:off x="0" y="4626691"/>
        <a:ext cx="6767431" cy="12109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AB33A-7CAA-4CB0-AA34-930F067ABFB4}">
      <dsp:nvSpPr>
        <dsp:cNvPr id="0" name=""/>
        <dsp:cNvSpPr/>
      </dsp:nvSpPr>
      <dsp:spPr>
        <a:xfrm>
          <a:off x="4195868" y="2226292"/>
          <a:ext cx="2123863" cy="21238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Team</a:t>
          </a:r>
        </a:p>
      </dsp:txBody>
      <dsp:txXfrm>
        <a:off x="4506901" y="2537325"/>
        <a:ext cx="1501797" cy="1501797"/>
      </dsp:txXfrm>
    </dsp:sp>
    <dsp:sp modelId="{1B97C9BE-DFAC-4B32-974A-2982278A253D}">
      <dsp:nvSpPr>
        <dsp:cNvPr id="0" name=""/>
        <dsp:cNvSpPr/>
      </dsp:nvSpPr>
      <dsp:spPr>
        <a:xfrm rot="11700000">
          <a:off x="2587732" y="2482122"/>
          <a:ext cx="1582323" cy="605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66070-8ED0-42E2-B99D-1CA48962860B}">
      <dsp:nvSpPr>
        <dsp:cNvPr id="0" name=""/>
        <dsp:cNvSpPr/>
      </dsp:nvSpPr>
      <dsp:spPr>
        <a:xfrm>
          <a:off x="1605855" y="1772936"/>
          <a:ext cx="2017670" cy="1614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Leading</a:t>
          </a:r>
        </a:p>
      </dsp:txBody>
      <dsp:txXfrm>
        <a:off x="1653131" y="1820212"/>
        <a:ext cx="1923118" cy="1519584"/>
      </dsp:txXfrm>
    </dsp:sp>
    <dsp:sp modelId="{0B46D55C-6D4D-4DD9-BCA1-932F60CBF3B5}">
      <dsp:nvSpPr>
        <dsp:cNvPr id="0" name=""/>
        <dsp:cNvSpPr/>
      </dsp:nvSpPr>
      <dsp:spPr>
        <a:xfrm rot="14700000">
          <a:off x="3644567" y="1222635"/>
          <a:ext cx="1582323" cy="605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B3547-D982-4B1E-8AF7-83324E482EA0}">
      <dsp:nvSpPr>
        <dsp:cNvPr id="0" name=""/>
        <dsp:cNvSpPr/>
      </dsp:nvSpPr>
      <dsp:spPr>
        <a:xfrm>
          <a:off x="3092534" y="1182"/>
          <a:ext cx="2017670" cy="1614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Training</a:t>
          </a:r>
        </a:p>
      </dsp:txBody>
      <dsp:txXfrm>
        <a:off x="3139810" y="48458"/>
        <a:ext cx="1923118" cy="1519584"/>
      </dsp:txXfrm>
    </dsp:sp>
    <dsp:sp modelId="{5A91EDBB-8A41-428C-A5C4-4C7B39D8B5B0}">
      <dsp:nvSpPr>
        <dsp:cNvPr id="0" name=""/>
        <dsp:cNvSpPr/>
      </dsp:nvSpPr>
      <dsp:spPr>
        <a:xfrm rot="17700000">
          <a:off x="5288709" y="1222635"/>
          <a:ext cx="1582323" cy="605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AA958-1ADE-458A-8033-9A76DF6A028F}">
      <dsp:nvSpPr>
        <dsp:cNvPr id="0" name=""/>
        <dsp:cNvSpPr/>
      </dsp:nvSpPr>
      <dsp:spPr>
        <a:xfrm>
          <a:off x="5405395" y="1182"/>
          <a:ext cx="2017670" cy="1614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Recruiting</a:t>
          </a:r>
        </a:p>
      </dsp:txBody>
      <dsp:txXfrm>
        <a:off x="5452671" y="48458"/>
        <a:ext cx="1923118" cy="1519584"/>
      </dsp:txXfrm>
    </dsp:sp>
    <dsp:sp modelId="{A3F31631-E468-45B5-94E0-D4DD66E8FB21}">
      <dsp:nvSpPr>
        <dsp:cNvPr id="0" name=""/>
        <dsp:cNvSpPr/>
      </dsp:nvSpPr>
      <dsp:spPr>
        <a:xfrm rot="20700000">
          <a:off x="6345544" y="2482122"/>
          <a:ext cx="1582323" cy="605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ABA84-A9EE-45A0-B9C2-6DED436C609E}">
      <dsp:nvSpPr>
        <dsp:cNvPr id="0" name=""/>
        <dsp:cNvSpPr/>
      </dsp:nvSpPr>
      <dsp:spPr>
        <a:xfrm>
          <a:off x="6892074" y="1772936"/>
          <a:ext cx="2017670" cy="1614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Organizing</a:t>
          </a:r>
        </a:p>
      </dsp:txBody>
      <dsp:txXfrm>
        <a:off x="6939350" y="1820212"/>
        <a:ext cx="1923118" cy="15195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D4EDF-E0A4-4A18-8A4E-F3BD07AD9262}">
      <dsp:nvSpPr>
        <dsp:cNvPr id="0" name=""/>
        <dsp:cNvSpPr/>
      </dsp:nvSpPr>
      <dsp:spPr>
        <a:xfrm>
          <a:off x="0" y="887184"/>
          <a:ext cx="5257800" cy="11512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Their Name</a:t>
          </a:r>
        </a:p>
      </dsp:txBody>
      <dsp:txXfrm>
        <a:off x="56201" y="943385"/>
        <a:ext cx="5145398" cy="1038877"/>
      </dsp:txXfrm>
    </dsp:sp>
    <dsp:sp modelId="{119A88F8-A31F-4B33-8242-FFEC0C143ABF}">
      <dsp:nvSpPr>
        <dsp:cNvPr id="0" name=""/>
        <dsp:cNvSpPr/>
      </dsp:nvSpPr>
      <dsp:spPr>
        <a:xfrm>
          <a:off x="0" y="2176704"/>
          <a:ext cx="5257800" cy="115127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Something to learn</a:t>
          </a:r>
        </a:p>
      </dsp:txBody>
      <dsp:txXfrm>
        <a:off x="56201" y="2232905"/>
        <a:ext cx="5145398" cy="1038877"/>
      </dsp:txXfrm>
    </dsp:sp>
    <dsp:sp modelId="{A14AFF57-9DD8-45ED-8A6E-4ED44E830EC6}">
      <dsp:nvSpPr>
        <dsp:cNvPr id="0" name=""/>
        <dsp:cNvSpPr/>
      </dsp:nvSpPr>
      <dsp:spPr>
        <a:xfrm>
          <a:off x="0" y="3466224"/>
          <a:ext cx="5257800" cy="11512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Gratitude </a:t>
          </a:r>
        </a:p>
      </dsp:txBody>
      <dsp:txXfrm>
        <a:off x="56201" y="3522425"/>
        <a:ext cx="5145398" cy="10388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45F8F-8AF3-4491-B350-FCBF5F9CE0AA}">
      <dsp:nvSpPr>
        <dsp:cNvPr id="0" name=""/>
        <dsp:cNvSpPr/>
      </dsp:nvSpPr>
      <dsp:spPr>
        <a:xfrm>
          <a:off x="2821781" y="1830"/>
          <a:ext cx="2484437" cy="16148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Curriculum</a:t>
          </a:r>
        </a:p>
      </dsp:txBody>
      <dsp:txXfrm>
        <a:off x="2900613" y="80662"/>
        <a:ext cx="2326773" cy="1457220"/>
      </dsp:txXfrm>
    </dsp:sp>
    <dsp:sp modelId="{D982441C-A70F-4CB6-9975-CB654C414F20}">
      <dsp:nvSpPr>
        <dsp:cNvPr id="0" name=""/>
        <dsp:cNvSpPr/>
      </dsp:nvSpPr>
      <dsp:spPr>
        <a:xfrm>
          <a:off x="1909284" y="809272"/>
          <a:ext cx="4309431" cy="4309431"/>
        </a:xfrm>
        <a:custGeom>
          <a:avLst/>
          <a:gdLst/>
          <a:ahLst/>
          <a:cxnLst/>
          <a:rect l="0" t="0" r="0" b="0"/>
          <a:pathLst>
            <a:path>
              <a:moveTo>
                <a:pt x="3415001" y="407008"/>
              </a:moveTo>
              <a:arcTo wR="2154715" hR="2154715" stAng="18347740" swAng="364862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D9D196-FB59-4265-A470-F619DF4762A8}">
      <dsp:nvSpPr>
        <dsp:cNvPr id="0" name=""/>
        <dsp:cNvSpPr/>
      </dsp:nvSpPr>
      <dsp:spPr>
        <a:xfrm>
          <a:off x="4687819" y="3233904"/>
          <a:ext cx="2484437" cy="16148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Ongoing Training</a:t>
          </a:r>
        </a:p>
      </dsp:txBody>
      <dsp:txXfrm>
        <a:off x="4766651" y="3312736"/>
        <a:ext cx="2326773" cy="1457220"/>
      </dsp:txXfrm>
    </dsp:sp>
    <dsp:sp modelId="{43DFBC8C-3229-46CE-A3CA-BB4BAA6EABF9}">
      <dsp:nvSpPr>
        <dsp:cNvPr id="0" name=""/>
        <dsp:cNvSpPr/>
      </dsp:nvSpPr>
      <dsp:spPr>
        <a:xfrm>
          <a:off x="1909284" y="809272"/>
          <a:ext cx="4309431" cy="4309431"/>
        </a:xfrm>
        <a:custGeom>
          <a:avLst/>
          <a:gdLst/>
          <a:ahLst/>
          <a:cxnLst/>
          <a:rect l="0" t="0" r="0" b="0"/>
          <a:pathLst>
            <a:path>
              <a:moveTo>
                <a:pt x="3180587" y="4049547"/>
              </a:moveTo>
              <a:arcTo wR="2154715" hR="2154715" stAng="3694120" swAng="341176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EF545-F92F-4072-8DA6-251E55A4E292}">
      <dsp:nvSpPr>
        <dsp:cNvPr id="0" name=""/>
        <dsp:cNvSpPr/>
      </dsp:nvSpPr>
      <dsp:spPr>
        <a:xfrm>
          <a:off x="955742" y="3233904"/>
          <a:ext cx="2484437" cy="16148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Create Experts</a:t>
          </a:r>
        </a:p>
      </dsp:txBody>
      <dsp:txXfrm>
        <a:off x="1034574" y="3312736"/>
        <a:ext cx="2326773" cy="1457220"/>
      </dsp:txXfrm>
    </dsp:sp>
    <dsp:sp modelId="{F7CC105F-FBC6-4C05-9388-C3D94C62FA41}">
      <dsp:nvSpPr>
        <dsp:cNvPr id="0" name=""/>
        <dsp:cNvSpPr/>
      </dsp:nvSpPr>
      <dsp:spPr>
        <a:xfrm>
          <a:off x="1909284" y="809272"/>
          <a:ext cx="4309431" cy="4309431"/>
        </a:xfrm>
        <a:custGeom>
          <a:avLst/>
          <a:gdLst/>
          <a:ahLst/>
          <a:cxnLst/>
          <a:rect l="0" t="0" r="0" b="0"/>
          <a:pathLst>
            <a:path>
              <a:moveTo>
                <a:pt x="14306" y="2402600"/>
              </a:moveTo>
              <a:arcTo wR="2154715" hR="2154715" stAng="10403635" swAng="364862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5C424-1164-4EFE-9930-B039D23A8A41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AC2D8-9ACB-4B6E-B6B7-8584BD1A91A6}">
      <dsp:nvSpPr>
        <dsp:cNvPr id="0" name=""/>
        <dsp:cNvSpPr/>
      </dsp:nvSpPr>
      <dsp:spPr>
        <a:xfrm>
          <a:off x="0" y="2492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Open</a:t>
          </a:r>
          <a:r>
            <a:rPr lang="en-US" sz="2400" kern="1200" dirty="0"/>
            <a:t>: Hey, let’s talk about how that went today….</a:t>
          </a:r>
        </a:p>
      </dsp:txBody>
      <dsp:txXfrm>
        <a:off x="0" y="2492"/>
        <a:ext cx="6492875" cy="850069"/>
      </dsp:txXfrm>
    </dsp:sp>
    <dsp:sp modelId="{E401DA8F-7A91-47C8-889D-063A175E2BEA}">
      <dsp:nvSpPr>
        <dsp:cNvPr id="0" name=""/>
        <dsp:cNvSpPr/>
      </dsp:nvSpPr>
      <dsp:spPr>
        <a:xfrm>
          <a:off x="0" y="852561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4C2ED-2E03-4ADF-BC0D-6D5096FD69EE}">
      <dsp:nvSpPr>
        <dsp:cNvPr id="0" name=""/>
        <dsp:cNvSpPr/>
      </dsp:nvSpPr>
      <dsp:spPr>
        <a:xfrm>
          <a:off x="0" y="852561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Listen</a:t>
          </a:r>
          <a:r>
            <a:rPr lang="en-US" sz="2400" kern="1200"/>
            <a:t>: Allow them to talk </a:t>
          </a:r>
        </a:p>
      </dsp:txBody>
      <dsp:txXfrm>
        <a:off x="0" y="852561"/>
        <a:ext cx="6492875" cy="850069"/>
      </dsp:txXfrm>
    </dsp:sp>
    <dsp:sp modelId="{07208AD3-2EC1-48E4-88E1-5DBB7FE5058A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EB4C8-25D9-4F75-BCA6-EEA674B26D76}">
      <dsp:nvSpPr>
        <dsp:cNvPr id="0" name=""/>
        <dsp:cNvSpPr/>
      </dsp:nvSpPr>
      <dsp:spPr>
        <a:xfrm>
          <a:off x="0" y="1702630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Suggest</a:t>
          </a:r>
          <a:r>
            <a:rPr lang="en-US" sz="2400" kern="1200" dirty="0"/>
            <a:t>: I noticed…</a:t>
          </a:r>
        </a:p>
      </dsp:txBody>
      <dsp:txXfrm>
        <a:off x="0" y="1702630"/>
        <a:ext cx="6492875" cy="850069"/>
      </dsp:txXfrm>
    </dsp:sp>
    <dsp:sp modelId="{C3FBC8E3-013D-4EEA-8EC2-EB813E4872CB}">
      <dsp:nvSpPr>
        <dsp:cNvPr id="0" name=""/>
        <dsp:cNvSpPr/>
      </dsp:nvSpPr>
      <dsp:spPr>
        <a:xfrm>
          <a:off x="0" y="2552699"/>
          <a:ext cx="64928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01B952-B871-4D5A-936F-20D050D9D2D4}">
      <dsp:nvSpPr>
        <dsp:cNvPr id="0" name=""/>
        <dsp:cNvSpPr/>
      </dsp:nvSpPr>
      <dsp:spPr>
        <a:xfrm>
          <a:off x="0" y="2552699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Ask</a:t>
          </a:r>
          <a:r>
            <a:rPr lang="en-US" sz="2400" kern="1200"/>
            <a:t>: What do you think/what should we do?</a:t>
          </a:r>
        </a:p>
      </dsp:txBody>
      <dsp:txXfrm>
        <a:off x="0" y="2552699"/>
        <a:ext cx="6492875" cy="850069"/>
      </dsp:txXfrm>
    </dsp:sp>
    <dsp:sp modelId="{12723B26-9D70-4355-98E6-5BE66E62D770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C9C213-ADBA-4351-8B07-2D551825B446}">
      <dsp:nvSpPr>
        <dsp:cNvPr id="0" name=""/>
        <dsp:cNvSpPr/>
      </dsp:nvSpPr>
      <dsp:spPr>
        <a:xfrm>
          <a:off x="0" y="3402769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Agree</a:t>
          </a:r>
          <a:r>
            <a:rPr lang="en-US" sz="2400" kern="1200"/>
            <a:t> on a solution</a:t>
          </a:r>
        </a:p>
      </dsp:txBody>
      <dsp:txXfrm>
        <a:off x="0" y="3402769"/>
        <a:ext cx="6492875" cy="850069"/>
      </dsp:txXfrm>
    </dsp:sp>
    <dsp:sp modelId="{3F0F0295-225E-4B6A-A98B-5FD168930928}">
      <dsp:nvSpPr>
        <dsp:cNvPr id="0" name=""/>
        <dsp:cNvSpPr/>
      </dsp:nvSpPr>
      <dsp:spPr>
        <a:xfrm>
          <a:off x="0" y="4252838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46E33-53DC-4294-B218-12FE7F301451}">
      <dsp:nvSpPr>
        <dsp:cNvPr id="0" name=""/>
        <dsp:cNvSpPr/>
      </dsp:nvSpPr>
      <dsp:spPr>
        <a:xfrm>
          <a:off x="0" y="4252838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Ensure</a:t>
          </a:r>
          <a:r>
            <a:rPr lang="en-US" sz="2400" kern="1200"/>
            <a:t> Understanding  </a:t>
          </a:r>
        </a:p>
      </dsp:txBody>
      <dsp:txXfrm>
        <a:off x="0" y="4252838"/>
        <a:ext cx="6492875" cy="8500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99A1D-D2E2-4355-AEB2-760D6D01F963}">
      <dsp:nvSpPr>
        <dsp:cNvPr id="0" name=""/>
        <dsp:cNvSpPr/>
      </dsp:nvSpPr>
      <dsp:spPr>
        <a:xfrm>
          <a:off x="708743" y="465668"/>
          <a:ext cx="2058750" cy="205875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4C2D94-3423-4075-8081-7A9E0CC52803}">
      <dsp:nvSpPr>
        <dsp:cNvPr id="0" name=""/>
        <dsp:cNvSpPr/>
      </dsp:nvSpPr>
      <dsp:spPr>
        <a:xfrm>
          <a:off x="1147493" y="904419"/>
          <a:ext cx="1181250" cy="1181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B75D6-5BE1-404D-8450-3EB39325FCD7}">
      <dsp:nvSpPr>
        <dsp:cNvPr id="0" name=""/>
        <dsp:cNvSpPr/>
      </dsp:nvSpPr>
      <dsp:spPr>
        <a:xfrm>
          <a:off x="50618" y="3165669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Does it look like an enjoyable experience?</a:t>
          </a:r>
        </a:p>
      </dsp:txBody>
      <dsp:txXfrm>
        <a:off x="50618" y="3165669"/>
        <a:ext cx="3375000" cy="720000"/>
      </dsp:txXfrm>
    </dsp:sp>
    <dsp:sp modelId="{F3DA2546-4424-4336-B07E-710ED6856DD5}">
      <dsp:nvSpPr>
        <dsp:cNvPr id="0" name=""/>
        <dsp:cNvSpPr/>
      </dsp:nvSpPr>
      <dsp:spPr>
        <a:xfrm>
          <a:off x="4674368" y="465668"/>
          <a:ext cx="2058750" cy="205875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6CEE8-706E-4CE9-85BB-E30238346580}">
      <dsp:nvSpPr>
        <dsp:cNvPr id="0" name=""/>
        <dsp:cNvSpPr/>
      </dsp:nvSpPr>
      <dsp:spPr>
        <a:xfrm>
          <a:off x="5113118" y="904419"/>
          <a:ext cx="1181250" cy="1181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35551-CAF6-42E0-A991-849E290C2ED4}">
      <dsp:nvSpPr>
        <dsp:cNvPr id="0" name=""/>
        <dsp:cNvSpPr/>
      </dsp:nvSpPr>
      <dsp:spPr>
        <a:xfrm>
          <a:off x="4016243" y="3165669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Where do you find your team members?</a:t>
          </a:r>
        </a:p>
      </dsp:txBody>
      <dsp:txXfrm>
        <a:off x="4016243" y="3165669"/>
        <a:ext cx="3375000" cy="720000"/>
      </dsp:txXfrm>
    </dsp:sp>
    <dsp:sp modelId="{7B8084E8-513D-406E-BA0D-556475FAEFE2}">
      <dsp:nvSpPr>
        <dsp:cNvPr id="0" name=""/>
        <dsp:cNvSpPr/>
      </dsp:nvSpPr>
      <dsp:spPr>
        <a:xfrm>
          <a:off x="8639993" y="465668"/>
          <a:ext cx="2058750" cy="205875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869C8-94D1-438A-8A69-AFE2A9CC9BC5}">
      <dsp:nvSpPr>
        <dsp:cNvPr id="0" name=""/>
        <dsp:cNvSpPr/>
      </dsp:nvSpPr>
      <dsp:spPr>
        <a:xfrm>
          <a:off x="9078743" y="904419"/>
          <a:ext cx="1181250" cy="11812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64DFD-ABCD-48E0-85EC-28A609FEA25F}">
      <dsp:nvSpPr>
        <dsp:cNvPr id="0" name=""/>
        <dsp:cNvSpPr/>
      </dsp:nvSpPr>
      <dsp:spPr>
        <a:xfrm>
          <a:off x="7981868" y="3165669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How do you get excitement?</a:t>
          </a:r>
        </a:p>
      </dsp:txBody>
      <dsp:txXfrm>
        <a:off x="7981868" y="3165669"/>
        <a:ext cx="337500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CE672-9A89-4EF4-B575-2E085CA48CFF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44441A-C733-4665-903D-C722650130AE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670FBD-C40C-4AEF-AE49-9A173C75A859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My Biggest Challenge is:</a:t>
          </a:r>
        </a:p>
      </dsp:txBody>
      <dsp:txXfrm>
        <a:off x="1941716" y="718"/>
        <a:ext cx="4571887" cy="1681139"/>
      </dsp:txXfrm>
    </dsp:sp>
    <dsp:sp modelId="{55A80396-56BA-4872-8442-05A569789B82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011627-8659-41CE-8A4C-0080376F5136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ACA3F-1C65-4253-A855-42DA681F1BA2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 want to learn:</a:t>
          </a:r>
        </a:p>
      </dsp:txBody>
      <dsp:txXfrm>
        <a:off x="1941716" y="2102143"/>
        <a:ext cx="4571887" cy="1681139"/>
      </dsp:txXfrm>
    </dsp:sp>
    <dsp:sp modelId="{FF4CC715-11E1-442A-A33A-B70B53C30A39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B966B5-A819-49C0-82BD-21E41A9FB95D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10A295-9694-46C6-B6CC-B666D4A01449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 want my team to:</a:t>
          </a:r>
        </a:p>
      </dsp:txBody>
      <dsp:txXfrm>
        <a:off x="1941716" y="4203567"/>
        <a:ext cx="4571887" cy="16811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AE552-08CD-429F-937E-CC9C8F007B9C}">
      <dsp:nvSpPr>
        <dsp:cNvPr id="0" name=""/>
        <dsp:cNvSpPr/>
      </dsp:nvSpPr>
      <dsp:spPr>
        <a:xfrm>
          <a:off x="818745" y="1147377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A7FC0A-CF79-4325-A23D-E848D8E9A10A}">
      <dsp:nvSpPr>
        <dsp:cNvPr id="0" name=""/>
        <dsp:cNvSpPr/>
      </dsp:nvSpPr>
      <dsp:spPr>
        <a:xfrm>
          <a:off x="323745" y="222754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Resources</a:t>
          </a:r>
        </a:p>
      </dsp:txBody>
      <dsp:txXfrm>
        <a:off x="323745" y="2227545"/>
        <a:ext cx="1800000" cy="720000"/>
      </dsp:txXfrm>
    </dsp:sp>
    <dsp:sp modelId="{AF244736-99D8-4917-A309-F88825A72FD1}">
      <dsp:nvSpPr>
        <dsp:cNvPr id="0" name=""/>
        <dsp:cNvSpPr/>
      </dsp:nvSpPr>
      <dsp:spPr>
        <a:xfrm>
          <a:off x="2933745" y="1147377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7B256-3522-4EE7-AAD1-0894B6A6B7C2}">
      <dsp:nvSpPr>
        <dsp:cNvPr id="0" name=""/>
        <dsp:cNvSpPr/>
      </dsp:nvSpPr>
      <dsp:spPr>
        <a:xfrm>
          <a:off x="2438745" y="222754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Audio</a:t>
          </a:r>
        </a:p>
      </dsp:txBody>
      <dsp:txXfrm>
        <a:off x="2438745" y="2227545"/>
        <a:ext cx="1800000" cy="720000"/>
      </dsp:txXfrm>
    </dsp:sp>
    <dsp:sp modelId="{2B831EAA-1CE5-47A1-8F50-9A53EAFF758D}">
      <dsp:nvSpPr>
        <dsp:cNvPr id="0" name=""/>
        <dsp:cNvSpPr/>
      </dsp:nvSpPr>
      <dsp:spPr>
        <a:xfrm>
          <a:off x="5048745" y="1147377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E11FC-65FB-4C4E-8057-B2D7903F9A44}">
      <dsp:nvSpPr>
        <dsp:cNvPr id="0" name=""/>
        <dsp:cNvSpPr/>
      </dsp:nvSpPr>
      <dsp:spPr>
        <a:xfrm>
          <a:off x="4553745" y="222754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Video</a:t>
          </a:r>
        </a:p>
      </dsp:txBody>
      <dsp:txXfrm>
        <a:off x="4553745" y="2227545"/>
        <a:ext cx="1800000" cy="720000"/>
      </dsp:txXfrm>
    </dsp:sp>
    <dsp:sp modelId="{5CEF4416-6015-4EE9-9E26-86450C5B5E44}">
      <dsp:nvSpPr>
        <dsp:cNvPr id="0" name=""/>
        <dsp:cNvSpPr/>
      </dsp:nvSpPr>
      <dsp:spPr>
        <a:xfrm>
          <a:off x="7163745" y="1147377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60D3D-F10E-426F-B14F-64F5A1D426ED}">
      <dsp:nvSpPr>
        <dsp:cNvPr id="0" name=""/>
        <dsp:cNvSpPr/>
      </dsp:nvSpPr>
      <dsp:spPr>
        <a:xfrm>
          <a:off x="6668745" y="222754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Lighting</a:t>
          </a:r>
        </a:p>
      </dsp:txBody>
      <dsp:txXfrm>
        <a:off x="6668745" y="2227545"/>
        <a:ext cx="1800000" cy="720000"/>
      </dsp:txXfrm>
    </dsp:sp>
    <dsp:sp modelId="{61B41225-72F5-4142-BCF9-57B1FD8F743D}">
      <dsp:nvSpPr>
        <dsp:cNvPr id="0" name=""/>
        <dsp:cNvSpPr/>
      </dsp:nvSpPr>
      <dsp:spPr>
        <a:xfrm>
          <a:off x="9278745" y="1147377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C194FE-B746-48C4-B2B2-D2AA43E38198}">
      <dsp:nvSpPr>
        <dsp:cNvPr id="0" name=""/>
        <dsp:cNvSpPr/>
      </dsp:nvSpPr>
      <dsp:spPr>
        <a:xfrm>
          <a:off x="8783745" y="222754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Break Out Groups</a:t>
          </a:r>
        </a:p>
      </dsp:txBody>
      <dsp:txXfrm>
        <a:off x="8783745" y="2227545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A0813-AD4D-4081-8A34-2C456477F26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B0CC6-5690-4185-8360-B814FB5F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3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37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COVID make it easier or harder to work on team?</a:t>
            </a:r>
          </a:p>
          <a:p>
            <a:r>
              <a:rPr lang="en-US" dirty="0"/>
              <a:t>	Are you working on a weekly service now?</a:t>
            </a:r>
          </a:p>
          <a:p>
            <a:r>
              <a:rPr lang="en-US" dirty="0"/>
              <a:t>	Time to train and develop?</a:t>
            </a:r>
          </a:p>
          <a:p>
            <a:r>
              <a:rPr lang="en-US" dirty="0"/>
              <a:t>	Practice?</a:t>
            </a:r>
          </a:p>
          <a:p>
            <a:r>
              <a:rPr lang="en-US" dirty="0"/>
              <a:t>What are you doing NOW to train and recruit?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66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don’t have all the answers</a:t>
            </a:r>
          </a:p>
          <a:p>
            <a:r>
              <a:rPr lang="en-US" dirty="0"/>
              <a:t>Feel free to comment any questions or ideas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40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Better today than yesterday</a:t>
            </a:r>
          </a:p>
          <a:p>
            <a:r>
              <a:rPr lang="en-US" dirty="0"/>
              <a:t>Be confident</a:t>
            </a:r>
          </a:p>
          <a:p>
            <a:r>
              <a:rPr lang="en-US" dirty="0"/>
              <a:t>		</a:t>
            </a:r>
          </a:p>
          <a:p>
            <a:r>
              <a:rPr lang="en-US" dirty="0"/>
              <a:t>More in “training”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9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Must be sincere </a:t>
            </a:r>
          </a:p>
          <a:p>
            <a:r>
              <a:rPr lang="en-US" dirty="0"/>
              <a:t>Try to be specific</a:t>
            </a:r>
          </a:p>
          <a:p>
            <a:r>
              <a:rPr lang="en-US" dirty="0"/>
              <a:t>Thank you for…</a:t>
            </a:r>
          </a:p>
          <a:p>
            <a:r>
              <a:rPr lang="en-US" dirty="0"/>
              <a:t>-Being here</a:t>
            </a:r>
          </a:p>
          <a:p>
            <a:r>
              <a:rPr lang="en-US" dirty="0"/>
              <a:t>-Your time</a:t>
            </a:r>
          </a:p>
          <a:p>
            <a:r>
              <a:rPr lang="en-US" dirty="0"/>
              <a:t>-Attention to 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46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Timing?  Stress of production</a:t>
            </a:r>
          </a:p>
          <a:p>
            <a:r>
              <a:rPr lang="en-US" dirty="0"/>
              <a:t>Last minute changes</a:t>
            </a:r>
          </a:p>
          <a:p>
            <a:r>
              <a:rPr lang="en-US" dirty="0"/>
              <a:t>Get through a week, forget it and move on.</a:t>
            </a:r>
          </a:p>
          <a:p>
            <a:r>
              <a:rPr lang="en-US" dirty="0"/>
              <a:t>Who holds you accountable?  Easy to fall into traps.</a:t>
            </a:r>
          </a:p>
          <a:p>
            <a:r>
              <a:rPr lang="en-US" dirty="0"/>
              <a:t>It’s exhausting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48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Training Guide</a:t>
            </a:r>
          </a:p>
          <a:p>
            <a:r>
              <a:rPr lang="en-US" dirty="0"/>
              <a:t>Check list of knowledge</a:t>
            </a:r>
          </a:p>
          <a:p>
            <a:r>
              <a:rPr lang="en-US" dirty="0"/>
              <a:t>What would folks like follow up on?</a:t>
            </a:r>
          </a:p>
          <a:p>
            <a:r>
              <a:rPr lang="en-US" dirty="0"/>
              <a:t>Ongoing: Videos, learning</a:t>
            </a:r>
          </a:p>
          <a:p>
            <a:r>
              <a:rPr lang="en-US" dirty="0"/>
              <a:t>What do you use?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Suggest, no confrontational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53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Answer yes or no</a:t>
            </a:r>
          </a:p>
          <a:p>
            <a:r>
              <a:rPr lang="en-US" dirty="0"/>
              <a:t>Does it look fun?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91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Youth Groups</a:t>
            </a:r>
          </a:p>
          <a:p>
            <a:r>
              <a:rPr lang="en-US" dirty="0"/>
              <a:t>New Families</a:t>
            </a:r>
          </a:p>
          <a:p>
            <a:r>
              <a:rPr lang="en-US" dirty="0"/>
              <a:t>New Member orientation</a:t>
            </a:r>
          </a:p>
          <a:p>
            <a:r>
              <a:rPr lang="en-US" dirty="0"/>
              <a:t>Email blast</a:t>
            </a:r>
          </a:p>
          <a:p>
            <a:r>
              <a:rPr lang="en-US" dirty="0"/>
              <a:t>Fun promo video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4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</a:t>
            </a:r>
          </a:p>
          <a:p>
            <a:r>
              <a:rPr lang="en-US" dirty="0"/>
              <a:t>-Google Calendar</a:t>
            </a:r>
          </a:p>
          <a:p>
            <a:r>
              <a:rPr lang="en-US" dirty="0"/>
              <a:t>-Planning Center</a:t>
            </a:r>
          </a:p>
          <a:p>
            <a:r>
              <a:rPr lang="en-US" dirty="0"/>
              <a:t>-Trello</a:t>
            </a:r>
          </a:p>
          <a:p>
            <a:r>
              <a:rPr lang="en-US" dirty="0"/>
              <a:t>What to do</a:t>
            </a:r>
          </a:p>
          <a:p>
            <a:r>
              <a:rPr lang="en-US" dirty="0"/>
              <a:t>-Checklists</a:t>
            </a:r>
          </a:p>
          <a:p>
            <a:r>
              <a:rPr lang="en-US" dirty="0"/>
              <a:t>Feedback</a:t>
            </a:r>
          </a:p>
          <a:p>
            <a:r>
              <a:rPr lang="en-US" dirty="0"/>
              <a:t>-Shared doc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63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Seed of wheat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39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POLL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97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Break out groups</a:t>
            </a:r>
          </a:p>
          <a:p>
            <a:r>
              <a:rPr lang="en-US" b="0" dirty="0"/>
              <a:t>Home work ideas:</a:t>
            </a:r>
          </a:p>
          <a:p>
            <a:r>
              <a:rPr lang="en-US" b="0" dirty="0"/>
              <a:t>Evaluate training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660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513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Closing Prayer</a:t>
            </a:r>
          </a:p>
          <a:p>
            <a:r>
              <a:rPr lang="en-US" dirty="0"/>
              <a:t>Jess Campbell?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63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Run Sound?</a:t>
            </a:r>
          </a:p>
          <a:p>
            <a:r>
              <a:rPr lang="en-US" dirty="0"/>
              <a:t>Make great lighting effects?  Look cool?</a:t>
            </a:r>
          </a:p>
          <a:p>
            <a:r>
              <a:rPr lang="en-US" dirty="0"/>
              <a:t>Be great?</a:t>
            </a:r>
          </a:p>
          <a:p>
            <a:r>
              <a:rPr lang="en-US" dirty="0"/>
              <a:t>Why: Enhance Worship</a:t>
            </a:r>
          </a:p>
          <a:p>
            <a:r>
              <a:rPr lang="en-US" dirty="0"/>
              <a:t>Serve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83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Homework, watch this!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About halfway through this guy changes the mic</a:t>
            </a:r>
          </a:p>
          <a:p>
            <a:r>
              <a:rPr lang="en-US" dirty="0"/>
              <a:t>PROACTIVE, battery was running low in the wireless.</a:t>
            </a:r>
          </a:p>
          <a:p>
            <a:r>
              <a:rPr lang="en-US" dirty="0"/>
              <a:t>BAD, because we saw him, he broke the flow</a:t>
            </a:r>
          </a:p>
          <a:p>
            <a:r>
              <a:rPr lang="en-US" dirty="0"/>
              <a:t>Simon went with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78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Home work review</a:t>
            </a:r>
          </a:p>
          <a:p>
            <a:endParaRPr lang="en-US" dirty="0"/>
          </a:p>
          <a:p>
            <a:r>
              <a:rPr lang="en-US" dirty="0"/>
              <a:t>What stood out to you?</a:t>
            </a:r>
          </a:p>
          <a:p>
            <a:r>
              <a:rPr lang="en-US" dirty="0"/>
              <a:t>How many people we involved</a:t>
            </a:r>
          </a:p>
          <a:p>
            <a:r>
              <a:rPr lang="en-US" dirty="0"/>
              <a:t>How did they act?</a:t>
            </a:r>
          </a:p>
          <a:p>
            <a:r>
              <a:rPr lang="en-US" dirty="0"/>
              <a:t>How did the folks on intercom sound?</a:t>
            </a:r>
          </a:p>
          <a:p>
            <a:r>
              <a:rPr lang="en-US" dirty="0"/>
              <a:t>Would you want to work on that team?</a:t>
            </a:r>
          </a:p>
          <a:p>
            <a:r>
              <a:rPr lang="en-US" dirty="0"/>
              <a:t>Would you want to work on YOUR team </a:t>
            </a:r>
            <a:r>
              <a:rPr lang="en-US" dirty="0" err="1"/>
              <a:t>team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39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POLL-1</a:t>
            </a:r>
          </a:p>
          <a:p>
            <a:r>
              <a:rPr lang="en-US" dirty="0"/>
              <a:t>Technology will not solve every problem, but people can help</a:t>
            </a:r>
          </a:p>
          <a:p>
            <a:r>
              <a:rPr lang="en-US" dirty="0"/>
              <a:t>You don’t need the best tools/equipment, but you do need the best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25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it tough to train?</a:t>
            </a:r>
          </a:p>
          <a:p>
            <a:r>
              <a:rPr lang="en-US" dirty="0"/>
              <a:t>Our time is busy during service</a:t>
            </a:r>
          </a:p>
          <a:p>
            <a:r>
              <a:rPr lang="en-US" dirty="0"/>
              <a:t>Tough to let go</a:t>
            </a:r>
          </a:p>
          <a:p>
            <a:endParaRPr lang="en-US" dirty="0"/>
          </a:p>
          <a:p>
            <a:r>
              <a:rPr lang="en-US" dirty="0"/>
              <a:t>You CAN’T do it on your own</a:t>
            </a:r>
          </a:p>
          <a:p>
            <a:r>
              <a:rPr lang="en-US" dirty="0"/>
              <a:t>You don’t need to be the only expert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88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WKRP Turkey Drop</a:t>
            </a:r>
          </a:p>
          <a:p>
            <a:r>
              <a:rPr lang="en-US" dirty="0"/>
              <a:t>Give it away!</a:t>
            </a:r>
          </a:p>
          <a:p>
            <a:r>
              <a:rPr lang="en-US" dirty="0"/>
              <a:t>Your knowledge</a:t>
            </a:r>
          </a:p>
          <a:p>
            <a:r>
              <a:rPr lang="en-US" dirty="0"/>
              <a:t>Fame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50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51E22-609E-426A-A2E9-909421C83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34BF0-A164-4BB6-8EA6-35BD9A646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29047-D726-4B9A-A519-6D75E96AC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6E9-02C9-48B8-8E2F-B159D436236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CF1F3-6C23-40EB-946D-B79F7EC0C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21015-20ED-4C0A-9C24-E75C6764D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7EBA-4526-408E-82A5-241FA0D5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5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711D-A6A1-4F0A-867E-63F1644D0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714140-19B4-4849-8731-FFA1EC988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02741-7B90-4723-83C3-F221FE35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6E9-02C9-48B8-8E2F-B159D436236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26ACE-4D10-4E17-A5FD-33B2DCCA6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D0397-B7D2-495F-840B-989B49CAE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7EBA-4526-408E-82A5-241FA0D5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4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13A906-7321-4EDD-992C-03A43370E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940EEE-2482-4293-8AD0-EE67CF785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5023D-061E-4AB7-9E10-029167450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6E9-02C9-48B8-8E2F-B159D436236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69027-2202-4B99-AD3C-D4101BCDC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3AEC7-627B-48E6-AFF7-5E412D96B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7EBA-4526-408E-82A5-241FA0D5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F9B34-B710-4460-9740-BD5FDE97C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03E84-1E19-417F-B77B-704CE0731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7CCA3-B1CB-45B5-BF99-E131F15B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6E9-02C9-48B8-8E2F-B159D436236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D67D9-21B3-4645-A900-69A5D676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78F17-1627-40DC-933E-D6CBF7DA6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7EBA-4526-408E-82A5-241FA0D5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7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201D2-D4AF-4C45-A556-484F516B9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6C3BF-0EAB-4E2E-A98C-B28C4764F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1EA7F-8C76-46B5-B723-3232B39D0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6E9-02C9-48B8-8E2F-B159D436236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7A4D9-F19F-4610-93CA-0CA82BCA5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BF1D6-91B2-4B8C-B496-71130D2C6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7EBA-4526-408E-82A5-241FA0D5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37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E27F7-CEBB-488C-ABD6-999831CE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D372E-FEB8-4C89-BB0E-40A8F7A4D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AF313B-D67D-4C4F-AFCF-8984A5CFF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EDAD9-4E17-4E96-8440-18FFC2A94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6E9-02C9-48B8-8E2F-B159D436236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A411F4-4000-45A2-9D26-5C18F063F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5B68A0-C49A-4CA0-9C35-5EE02FD0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7EBA-4526-408E-82A5-241FA0D5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8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2405-60E8-4ED4-BBA5-0B0FFA4D2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D2660-EA46-4B0D-9816-539C23D1E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6C100-06E4-4794-8DE7-C09BC256E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F2AAE5-BFEF-4584-9E2C-832EDFA31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173D6E-4BBA-4706-A350-A7B594D640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45935F-AAC8-467C-A510-9A97D20DD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6E9-02C9-48B8-8E2F-B159D436236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296EB2-8D7A-4C78-ABE6-769444418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F6C86C-DB4B-4BAE-B496-963387B0E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7EBA-4526-408E-82A5-241FA0D5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1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13C71-3AA2-4EA6-97E5-D491A5CA2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B324CC-DA63-46FA-AC6E-A3789CB25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6E9-02C9-48B8-8E2F-B159D436236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EAA203-343F-417C-8F8E-74C96D14A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5CB6A-BA80-42D7-9D80-64EF23973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7EBA-4526-408E-82A5-241FA0D5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F03DD4-69EC-42D8-9731-1FB22C918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6E9-02C9-48B8-8E2F-B159D436236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5658CD-4E9F-4D07-A642-BD1FAAB04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CE7F1-1E04-467C-A59D-5AD5C191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7EBA-4526-408E-82A5-241FA0D5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3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3287A-DCA1-4C53-BCCC-9C1D1A60F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4B8FB-BFC4-4B63-A051-7CB9032D2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073B1-4485-4A64-B1A0-52BD3861F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CEBE04-DAEC-4362-BF76-CB91397F8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6E9-02C9-48B8-8E2F-B159D436236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AE626-77B3-4F06-8C59-3E36288D4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3C995-D5D6-496F-9930-05E505D0E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7EBA-4526-408E-82A5-241FA0D5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62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4CFEA-24D8-4BBC-836C-44B6E3A93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9A8A2E-85FA-470B-ACED-917071AA0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1265B-772C-4631-B55A-447EE2B0F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135D0-25D9-4812-BC67-18305EBC5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6E9-02C9-48B8-8E2F-B159D436236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D4D28-E202-4BA4-8CD0-5C49224D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1F020-F638-428E-861C-E171AD585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7EBA-4526-408E-82A5-241FA0D5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3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8E0492-3295-4403-BE6A-998A757FA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EFBB0-38D5-49F2-9BDA-B06DC6900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15297-2692-49E8-8F0E-5FFA7E4506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8E6E9-02C9-48B8-8E2F-B159D436236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756F0-26D7-480E-A57A-942790245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9133E-703E-463A-9635-0923D12BC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77EBA-4526-408E-82A5-241FA0D5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8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7ACA71-6F6F-4A0B-B211-7F21C43964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bg2"/>
                </a:solidFill>
              </a:rPr>
              <a:t>Making Worship Work: Behind the Scenes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2FE52C-6196-45D5-B00B-32C029D75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>
            <a:normAutofit/>
          </a:bodyPr>
          <a:lstStyle/>
          <a:p>
            <a:r>
              <a:rPr lang="en-US" sz="1800" dirty="0"/>
              <a:t>GNJ Laity Leadership Academy 2020</a:t>
            </a:r>
          </a:p>
        </p:txBody>
      </p:sp>
    </p:spTree>
    <p:extLst>
      <p:ext uri="{BB962C8B-B14F-4D97-AF65-F5344CB8AC3E}">
        <p14:creationId xmlns:p14="http://schemas.microsoft.com/office/powerpoint/2010/main" val="2619802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3BAA0-2443-4B82-ACA6-48595940F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9F2D3-DEF6-4818-A1CD-CD0203532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6C562-EAF5-49FC-B63B-EC15BE40F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12" y="365124"/>
            <a:ext cx="11888125" cy="628332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7240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B8C3-AD62-4ABA-9626-BAC1826BD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How many people are on your team?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Should we use questions to teach? – Part 1 | ...to the real.">
            <a:extLst>
              <a:ext uri="{FF2B5EF4-FFF2-40B4-BE49-F238E27FC236}">
                <a16:creationId xmlns:a16="http://schemas.microsoft.com/office/drawing/2014/main" id="{442D5CE3-0A8B-46DE-9622-70F21F868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5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648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y one-man band | Wayout Consulting">
            <a:extLst>
              <a:ext uri="{FF2B5EF4-FFF2-40B4-BE49-F238E27FC236}">
                <a16:creationId xmlns:a16="http://schemas.microsoft.com/office/drawing/2014/main" id="{8C95681B-63C5-433B-A5C5-188DB360F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89" b="9091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1B6841-4365-4898-A4DB-27438C0EE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 dirty="0"/>
              <a:t>One person show?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7A3A6-E692-4F0B-BF62-5283DFD09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 dirty="0"/>
              <a:t>Staffing</a:t>
            </a:r>
          </a:p>
          <a:p>
            <a:r>
              <a:rPr lang="en-US" sz="1700" dirty="0"/>
              <a:t>Space</a:t>
            </a:r>
          </a:p>
          <a:p>
            <a:r>
              <a:rPr lang="en-US" sz="1700" dirty="0"/>
              <a:t>Difficult to train</a:t>
            </a:r>
          </a:p>
          <a:p>
            <a:r>
              <a:rPr lang="en-US" sz="1700" dirty="0"/>
              <a:t>Team Retention</a:t>
            </a:r>
          </a:p>
        </p:txBody>
      </p:sp>
    </p:spTree>
    <p:extLst>
      <p:ext uri="{BB962C8B-B14F-4D97-AF65-F5344CB8AC3E}">
        <p14:creationId xmlns:p14="http://schemas.microsoft.com/office/powerpoint/2010/main" val="2937525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The Best Thanksgiving TV Episode Is From WKRP in Cincinnati">
            <a:extLst>
              <a:ext uri="{FF2B5EF4-FFF2-40B4-BE49-F238E27FC236}">
                <a16:creationId xmlns:a16="http://schemas.microsoft.com/office/drawing/2014/main" id="{0B914398-1E73-4BA8-AE1E-1F6DDB51BB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r="332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606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B8853-07E4-4885-8768-C9871CF13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234" y="2073715"/>
            <a:ext cx="6935759" cy="29930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D432D-FAB3-4B5D-BF27-4DA7C75B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1883640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5066757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700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1057189-447C-4D8A-B35D-0DB328F9DE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06199"/>
              </p:ext>
            </p:extLst>
          </p:nvPr>
        </p:nvGraphicFramePr>
        <p:xfrm>
          <a:off x="468085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3905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E1BD4-5279-46B3-B9B5-4B35742E4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802" y="153706"/>
            <a:ext cx="7612084" cy="1838379"/>
          </a:xfrm>
        </p:spPr>
        <p:txBody>
          <a:bodyPr>
            <a:normAutofit/>
          </a:bodyPr>
          <a:lstStyle/>
          <a:p>
            <a:r>
              <a:rPr lang="en-US" sz="4800" dirty="0"/>
              <a:t>What do people like to hear?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C3C66B-DEB8-4503-A43C-40932CE529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198469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0" name="Picture 4" descr="Ear Icon | IconExperience - Professional Icons » O-Collection">
            <a:extLst>
              <a:ext uri="{FF2B5EF4-FFF2-40B4-BE49-F238E27FC236}">
                <a16:creationId xmlns:a16="http://schemas.microsoft.com/office/drawing/2014/main" id="{1232FA45-6ADD-4F46-8FCE-C351866E0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8852" y="1403457"/>
            <a:ext cx="3941357" cy="394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186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2F0F7-6B6D-404F-B5A9-D17E076CA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C12CE-D39E-4D89-8C90-B92E57094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Do you know their name?</a:t>
            </a:r>
          </a:p>
          <a:p>
            <a:r>
              <a:rPr lang="en-US" dirty="0"/>
              <a:t>Something about them</a:t>
            </a:r>
          </a:p>
          <a:p>
            <a:pPr lvl="1"/>
            <a:r>
              <a:rPr lang="en-US" dirty="0"/>
              <a:t>Family</a:t>
            </a:r>
          </a:p>
          <a:p>
            <a:pPr lvl="1"/>
            <a:r>
              <a:rPr lang="en-US" dirty="0"/>
              <a:t>Occupation</a:t>
            </a:r>
          </a:p>
          <a:p>
            <a:pPr lvl="1"/>
            <a:r>
              <a:rPr lang="en-US" dirty="0"/>
              <a:t>Recreation</a:t>
            </a:r>
          </a:p>
          <a:p>
            <a:pPr lvl="1"/>
            <a:r>
              <a:rPr lang="en-US" dirty="0"/>
              <a:t>Dreams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400" i="1" dirty="0"/>
              <a:t>The Customer Service Revolution: Overthrow Conventional Business, Inspire Employees, and Change the World</a:t>
            </a:r>
            <a:r>
              <a:rPr lang="en-US" sz="1400" dirty="0"/>
              <a:t>, John R. </a:t>
            </a:r>
            <a:r>
              <a:rPr lang="en-US" sz="1400" dirty="0" err="1"/>
              <a:t>Dijulius</a:t>
            </a:r>
            <a:r>
              <a:rPr lang="en-US" sz="1400" dirty="0"/>
              <a:t> III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67C965-D910-4979-93E4-2747865EDC0E}"/>
              </a:ext>
            </a:extLst>
          </p:cNvPr>
          <p:cNvGrpSpPr/>
          <p:nvPr/>
        </p:nvGrpSpPr>
        <p:grpSpPr>
          <a:xfrm>
            <a:off x="838200" y="452266"/>
            <a:ext cx="5257800" cy="1151279"/>
            <a:chOff x="0" y="887184"/>
            <a:chExt cx="5257800" cy="115127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01B8AD4-FB1E-4523-8CBD-D16323114198}"/>
                </a:ext>
              </a:extLst>
            </p:cNvPr>
            <p:cNvSpPr/>
            <p:nvPr/>
          </p:nvSpPr>
          <p:spPr>
            <a:xfrm>
              <a:off x="0" y="887184"/>
              <a:ext cx="5257800" cy="115127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3AD1D03E-1E91-4D73-AE89-2CE970D3FFB8}"/>
                </a:ext>
              </a:extLst>
            </p:cNvPr>
            <p:cNvSpPr txBox="1"/>
            <p:nvPr/>
          </p:nvSpPr>
          <p:spPr>
            <a:xfrm>
              <a:off x="56201" y="943385"/>
              <a:ext cx="5145398" cy="10388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marL="0" lvl="0" indent="0" algn="l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kern="1200" dirty="0"/>
                <a:t>Their Name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245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96727-1AA3-4359-A318-BC2037DF4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E0B50-94A3-43C3-8718-68C7430FD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Grow</a:t>
            </a:r>
          </a:p>
          <a:p>
            <a:r>
              <a:rPr lang="en-US" dirty="0"/>
              <a:t>Feedback is the breakfast of champions</a:t>
            </a:r>
          </a:p>
          <a:p>
            <a:r>
              <a:rPr lang="en-US" dirty="0"/>
              <a:t>We all want to get better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9597E2-B7D5-483F-9312-CE7802745226}"/>
              </a:ext>
            </a:extLst>
          </p:cNvPr>
          <p:cNvGrpSpPr/>
          <p:nvPr/>
        </p:nvGrpSpPr>
        <p:grpSpPr>
          <a:xfrm>
            <a:off x="838200" y="452266"/>
            <a:ext cx="5257800" cy="1151279"/>
            <a:chOff x="0" y="2176704"/>
            <a:chExt cx="5257800" cy="115127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123E9B6-A82F-4A5C-B11F-8CB5B9407A8C}"/>
                </a:ext>
              </a:extLst>
            </p:cNvPr>
            <p:cNvSpPr/>
            <p:nvPr/>
          </p:nvSpPr>
          <p:spPr>
            <a:xfrm>
              <a:off x="0" y="2176704"/>
              <a:ext cx="5257800" cy="115127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79271"/>
                <a:satOff val="-8710"/>
                <a:lumOff val="-5883"/>
                <a:alphaOff val="0"/>
              </a:schemeClr>
            </a:fillRef>
            <a:effectRef idx="0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AD470792-22E1-450C-9D95-6EF63CCA662D}"/>
                </a:ext>
              </a:extLst>
            </p:cNvPr>
            <p:cNvSpPr txBox="1"/>
            <p:nvPr/>
          </p:nvSpPr>
          <p:spPr>
            <a:xfrm>
              <a:off x="56201" y="2232905"/>
              <a:ext cx="5145398" cy="10388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marL="0" lvl="0" indent="0" algn="l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kern="1200"/>
                <a:t>Something to learn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4072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D20B1-91C3-4B42-A5C0-0C7361593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80281-B899-4F5D-96A4-C496BF110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</a:t>
            </a:r>
          </a:p>
          <a:p>
            <a:r>
              <a:rPr lang="en-US" dirty="0"/>
              <a:t>Even if they screw up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0D5E38A-67A9-4037-9E32-584BA6BC5EB5}"/>
              </a:ext>
            </a:extLst>
          </p:cNvPr>
          <p:cNvGrpSpPr/>
          <p:nvPr/>
        </p:nvGrpSpPr>
        <p:grpSpPr>
          <a:xfrm>
            <a:off x="838200" y="452266"/>
            <a:ext cx="5257800" cy="1151279"/>
            <a:chOff x="0" y="3466224"/>
            <a:chExt cx="5257800" cy="115127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B395648-BFED-463E-959C-22B27BA211E3}"/>
                </a:ext>
              </a:extLst>
            </p:cNvPr>
            <p:cNvSpPr/>
            <p:nvPr/>
          </p:nvSpPr>
          <p:spPr>
            <a:xfrm>
              <a:off x="0" y="3466224"/>
              <a:ext cx="5257800" cy="115127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A6F83CE3-DAFF-4753-B38E-BDFEB53B4288}"/>
                </a:ext>
              </a:extLst>
            </p:cNvPr>
            <p:cNvSpPr txBox="1"/>
            <p:nvPr/>
          </p:nvSpPr>
          <p:spPr>
            <a:xfrm>
              <a:off x="56201" y="3522425"/>
              <a:ext cx="5145398" cy="10388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marL="0" lvl="0" indent="0" algn="l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kern="1200" dirty="0"/>
                <a:t>Gratitude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812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04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732878-4D26-4515-8F07-BA1C740C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39117"/>
            <a:ext cx="11003280" cy="1619890"/>
          </a:xfrm>
        </p:spPr>
        <p:txBody>
          <a:bodyPr anchor="ctr">
            <a:normAutofit/>
          </a:bodyPr>
          <a:lstStyle/>
          <a:p>
            <a:r>
              <a:rPr lang="en-US" sz="4200"/>
              <a:t>Goals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B725D86-3DE6-4E0C-851E-E1DD45A55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484632"/>
            <a:ext cx="242107" cy="1340860"/>
            <a:chOff x="56167" y="2761488"/>
            <a:chExt cx="242107" cy="1340860"/>
          </a:xfrm>
        </p:grpSpPr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62CAEF33-636F-4036-BA69-CC3BF78EF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2CF76BD1-5BDD-4678-B22A-5B8AA3AA8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ABE7D26F-5EBA-426E-AFD4-595BDB976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1C38FEF4-B27D-4FD4-A92F-06E9A93C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BF628E95-8FC2-46E9-A49C-892578948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883796CB-BD1E-4C41-B439-1E68E41D9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2459FE16-46F6-4E64-995D-9DAE6A206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0C2227DA-24BF-437C-867E-5BBD68241E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2">
              <a:extLst>
                <a:ext uri="{FF2B5EF4-FFF2-40B4-BE49-F238E27FC236}">
                  <a16:creationId xmlns:a16="http://schemas.microsoft.com/office/drawing/2014/main" id="{53ADF932-1963-444E-9123-3739999A9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59">
              <a:extLst>
                <a:ext uri="{FF2B5EF4-FFF2-40B4-BE49-F238E27FC236}">
                  <a16:creationId xmlns:a16="http://schemas.microsoft.com/office/drawing/2014/main" id="{191AF4E7-7CE7-43B3-B7C2-1191242AF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2">
              <a:extLst>
                <a:ext uri="{FF2B5EF4-FFF2-40B4-BE49-F238E27FC236}">
                  <a16:creationId xmlns:a16="http://schemas.microsoft.com/office/drawing/2014/main" id="{6C3E0E02-B374-4D57-B3DE-4F82C0465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59">
              <a:extLst>
                <a:ext uri="{FF2B5EF4-FFF2-40B4-BE49-F238E27FC236}">
                  <a16:creationId xmlns:a16="http://schemas.microsoft.com/office/drawing/2014/main" id="{1D60AD3C-01C0-4142-858C-EBB4365DB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2">
              <a:extLst>
                <a:ext uri="{FF2B5EF4-FFF2-40B4-BE49-F238E27FC236}">
                  <a16:creationId xmlns:a16="http://schemas.microsoft.com/office/drawing/2014/main" id="{1F127BCA-309A-448D-9D9E-F94C259AF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59">
              <a:extLst>
                <a:ext uri="{FF2B5EF4-FFF2-40B4-BE49-F238E27FC236}">
                  <a16:creationId xmlns:a16="http://schemas.microsoft.com/office/drawing/2014/main" id="{15E70E66-4DE0-4B7A-ACB4-CB5BD017D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2">
              <a:extLst>
                <a:ext uri="{FF2B5EF4-FFF2-40B4-BE49-F238E27FC236}">
                  <a16:creationId xmlns:a16="http://schemas.microsoft.com/office/drawing/2014/main" id="{479AB281-5F89-473E-B48F-7528329C2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59">
              <a:extLst>
                <a:ext uri="{FF2B5EF4-FFF2-40B4-BE49-F238E27FC236}">
                  <a16:creationId xmlns:a16="http://schemas.microsoft.com/office/drawing/2014/main" id="{D3B6C99C-8B14-479D-96E1-F0E8D1AFB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272CAA8A-0050-4E07-BC38-9189ACF1A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809F8414-1980-430C-BD54-DD7126F51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2">
              <a:extLst>
                <a:ext uri="{FF2B5EF4-FFF2-40B4-BE49-F238E27FC236}">
                  <a16:creationId xmlns:a16="http://schemas.microsoft.com/office/drawing/2014/main" id="{B74D5608-4AC7-4553-A124-AC41DCDD6D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59">
              <a:extLst>
                <a:ext uri="{FF2B5EF4-FFF2-40B4-BE49-F238E27FC236}">
                  <a16:creationId xmlns:a16="http://schemas.microsoft.com/office/drawing/2014/main" id="{4C045074-9A3D-4075-BE06-7CD4A6EFF9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Content Placeholder 4">
            <a:extLst>
              <a:ext uri="{FF2B5EF4-FFF2-40B4-BE49-F238E27FC236}">
                <a16:creationId xmlns:a16="http://schemas.microsoft.com/office/drawing/2014/main" id="{6CB0F853-B5AD-49E7-9635-4D33582BC2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38469"/>
              </p:ext>
            </p:extLst>
          </p:nvPr>
        </p:nvGraphicFramePr>
        <p:xfrm>
          <a:off x="594360" y="2724912"/>
          <a:ext cx="11000232" cy="349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637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B8C3-AD62-4ABA-9626-BAC1826BD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/>
              <a:t>What’s so tough about leading a tech team anyway?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Should we use questions to teach? – Part 1 | ...to the real.">
            <a:extLst>
              <a:ext uri="{FF2B5EF4-FFF2-40B4-BE49-F238E27FC236}">
                <a16:creationId xmlns:a16="http://schemas.microsoft.com/office/drawing/2014/main" id="{442D5CE3-0A8B-46DE-9622-70F21F868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59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537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3B1FB-47C9-447E-A00A-7A2BB3C05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DB592CC-598E-476D-9707-A47F4A9128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765062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6998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8CF25DF-37BF-4F1B-9C21-78263E121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Feedback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8B84B98-9493-4ADD-9722-63AB1A6741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765589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7154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B8C3-AD62-4ABA-9626-BAC1826BD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dirty="0"/>
              <a:t>Would YOU want to be on your tech team?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Should we use questions to teach? – Part 1 | ...to the real.">
            <a:extLst>
              <a:ext uri="{FF2B5EF4-FFF2-40B4-BE49-F238E27FC236}">
                <a16:creationId xmlns:a16="http://schemas.microsoft.com/office/drawing/2014/main" id="{442D5CE3-0A8B-46DE-9622-70F21F868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59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636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F2A27-D505-47AC-915D-0E1BD319E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73" y="320675"/>
            <a:ext cx="11407487" cy="1325563"/>
          </a:xfrm>
        </p:spPr>
        <p:txBody>
          <a:bodyPr>
            <a:normAutofit/>
          </a:bodyPr>
          <a:lstStyle/>
          <a:p>
            <a:r>
              <a:rPr lang="en-US" sz="5400"/>
              <a:t>Recruiting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32B78-23DD-4E77-8B9C-7779E3BF2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721A071-5ED2-4267-AE86-C9454AEEC9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163247"/>
              </p:ext>
            </p:extLst>
          </p:nvPr>
        </p:nvGraphicFramePr>
        <p:xfrm>
          <a:off x="396574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5211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8A8D4-BD0E-4BCF-8476-9E93C8AB4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134" y="1396289"/>
            <a:ext cx="5006336" cy="1325563"/>
          </a:xfrm>
        </p:spPr>
        <p:txBody>
          <a:bodyPr>
            <a:normAutofit/>
          </a:bodyPr>
          <a:lstStyle/>
          <a:p>
            <a:r>
              <a:rPr lang="en-US" dirty="0"/>
              <a:t>Organizing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14B525-7DB8-4B5C-A8DD-3731D9F6EE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65" b="-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C795E-4857-49E8-82AB-1A79EA827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016" y="3042139"/>
            <a:ext cx="5778182" cy="3231335"/>
          </a:xfrm>
        </p:spPr>
        <p:txBody>
          <a:bodyPr anchor="t">
            <a:normAutofit/>
          </a:bodyPr>
          <a:lstStyle/>
          <a:p>
            <a:r>
              <a:rPr lang="en-US" sz="4400" dirty="0"/>
              <a:t>When to show up</a:t>
            </a:r>
          </a:p>
          <a:p>
            <a:r>
              <a:rPr lang="en-US" sz="4400" dirty="0"/>
              <a:t>What to do</a:t>
            </a:r>
          </a:p>
          <a:p>
            <a:r>
              <a:rPr lang="en-US" sz="4400" dirty="0"/>
              <a:t>Feedback for next time</a:t>
            </a:r>
          </a:p>
        </p:txBody>
      </p:sp>
    </p:spTree>
    <p:extLst>
      <p:ext uri="{BB962C8B-B14F-4D97-AF65-F5344CB8AC3E}">
        <p14:creationId xmlns:p14="http://schemas.microsoft.com/office/powerpoint/2010/main" val="723400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B8C3-AD62-4ABA-9626-BAC1826BD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What’s your biggest challenge?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Should we use questions to teach? – Part 1 | ...to the real.">
            <a:extLst>
              <a:ext uri="{FF2B5EF4-FFF2-40B4-BE49-F238E27FC236}">
                <a16:creationId xmlns:a16="http://schemas.microsoft.com/office/drawing/2014/main" id="{442D5CE3-0A8B-46DE-9622-70F21F868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59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357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D5020-845D-428A-86BE-E335DB011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plan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E60028-4269-4185-97A7-ACF03DB1D0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56191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576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57238"/>
            <a:ext cx="9144000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706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987" y="228601"/>
            <a:ext cx="8836025" cy="4525963"/>
          </a:xfrm>
        </p:spPr>
        <p:txBody>
          <a:bodyPr>
            <a:no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</a:rPr>
              <a:t>For decades I have been trying to come up with an ideal way to slice a banana. "</a:t>
            </a:r>
            <a:r>
              <a:rPr lang="en-US" altLang="en-US" sz="3200" dirty="0">
                <a:solidFill>
                  <a:srgbClr val="FFC000"/>
                </a:solidFill>
              </a:rPr>
              <a:t>Use a knife!</a:t>
            </a:r>
            <a:r>
              <a:rPr lang="en-US" altLang="en-US" sz="3200" dirty="0">
                <a:solidFill>
                  <a:srgbClr val="002060"/>
                </a:solidFill>
              </a:rPr>
              <a:t>" they say. Well...my parole officer won't allow me to be around knives.</a:t>
            </a:r>
          </a:p>
          <a:p>
            <a:r>
              <a:rPr lang="en-US" altLang="en-US" sz="3200" dirty="0">
                <a:solidFill>
                  <a:srgbClr val="002060"/>
                </a:solidFill>
              </a:rPr>
              <a:t>What can I say about the 571B Banana Slicer that hasn't already been said about the </a:t>
            </a:r>
            <a:r>
              <a:rPr lang="en-US" altLang="en-US" sz="3200" dirty="0">
                <a:solidFill>
                  <a:srgbClr val="FFC000"/>
                </a:solidFill>
              </a:rPr>
              <a:t>wheel, penicillin, or the iPhone</a:t>
            </a:r>
            <a:r>
              <a:rPr lang="en-US" altLang="en-US" sz="3200" dirty="0">
                <a:solidFill>
                  <a:srgbClr val="002060"/>
                </a:solidFill>
              </a:rPr>
              <a:t>.... this is one of the </a:t>
            </a:r>
            <a:r>
              <a:rPr lang="en-US" altLang="en-US" sz="3200" dirty="0">
                <a:solidFill>
                  <a:srgbClr val="FFC000"/>
                </a:solidFill>
              </a:rPr>
              <a:t>greatest inventions </a:t>
            </a:r>
            <a:r>
              <a:rPr lang="en-US" altLang="en-US" sz="3200" dirty="0">
                <a:solidFill>
                  <a:srgbClr val="002060"/>
                </a:solidFill>
              </a:rPr>
              <a:t>of all time.</a:t>
            </a:r>
          </a:p>
          <a:p>
            <a:r>
              <a:rPr lang="en-US" altLang="en-US" sz="3200" dirty="0">
                <a:solidFill>
                  <a:srgbClr val="002060"/>
                </a:solidFill>
              </a:rPr>
              <a:t>When a </a:t>
            </a:r>
            <a:r>
              <a:rPr lang="en-US" altLang="en-US" sz="3200" dirty="0">
                <a:solidFill>
                  <a:srgbClr val="FFC000"/>
                </a:solidFill>
              </a:rPr>
              <a:t>burglar</a:t>
            </a:r>
            <a:r>
              <a:rPr lang="en-US" altLang="en-US" sz="3200" dirty="0">
                <a:solidFill>
                  <a:srgbClr val="002060"/>
                </a:solidFill>
              </a:rPr>
              <a:t> came to my house I was tempted to reach for the </a:t>
            </a:r>
            <a:r>
              <a:rPr lang="en-US" altLang="en-US" sz="3200" dirty="0">
                <a:solidFill>
                  <a:srgbClr val="FFC000"/>
                </a:solidFill>
              </a:rPr>
              <a:t>butcher knife </a:t>
            </a:r>
            <a:r>
              <a:rPr lang="en-US" altLang="en-US" sz="3200" dirty="0">
                <a:solidFill>
                  <a:srgbClr val="002060"/>
                </a:solidFill>
              </a:rPr>
              <a:t>in the kitchen, but instead I grabbed the 571B </a:t>
            </a:r>
            <a:r>
              <a:rPr lang="en-US" altLang="en-US" sz="3200" dirty="0">
                <a:solidFill>
                  <a:srgbClr val="FFC000"/>
                </a:solidFill>
              </a:rPr>
              <a:t>banana slicer</a:t>
            </a:r>
            <a:r>
              <a:rPr lang="en-US" altLang="en-US" sz="3200" dirty="0">
                <a:solidFill>
                  <a:srgbClr val="002060"/>
                </a:solidFill>
              </a:rPr>
              <a:t>. </a:t>
            </a:r>
          </a:p>
          <a:p>
            <a:r>
              <a:rPr lang="en-US" altLang="en-US" sz="3200" dirty="0">
                <a:solidFill>
                  <a:srgbClr val="002060"/>
                </a:solidFill>
              </a:rPr>
              <a:t>No more throwing bananas at the </a:t>
            </a:r>
            <a:r>
              <a:rPr lang="en-US" altLang="en-US" sz="3200" dirty="0">
                <a:solidFill>
                  <a:srgbClr val="FFC000"/>
                </a:solidFill>
              </a:rPr>
              <a:t>ceiling fan </a:t>
            </a:r>
            <a:r>
              <a:rPr lang="en-US" altLang="en-US" sz="3200" dirty="0">
                <a:solidFill>
                  <a:srgbClr val="002060"/>
                </a:solidFill>
              </a:rPr>
              <a:t>for me!</a:t>
            </a:r>
          </a:p>
        </p:txBody>
      </p:sp>
    </p:spTree>
    <p:extLst>
      <p:ext uri="{BB962C8B-B14F-4D97-AF65-F5344CB8AC3E}">
        <p14:creationId xmlns:p14="http://schemas.microsoft.com/office/powerpoint/2010/main" val="222029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4C891B-62D0-4250-AEB7-0F42BAD78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16BE5-B55F-44A6-B7CF-55A49E3CD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458" y="2212258"/>
            <a:ext cx="9808067" cy="1113503"/>
          </a:xfrm>
        </p:spPr>
        <p:txBody>
          <a:bodyPr anchor="b">
            <a:normAutofit/>
          </a:bodyPr>
          <a:lstStyle/>
          <a:p>
            <a:pPr algn="ctr"/>
            <a:r>
              <a:rPr lang="en-US" sz="4000"/>
              <a:t>Deliverables</a:t>
            </a:r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A198364B-5731-4151-8CD2-2677DCAF7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8389" y="1122553"/>
            <a:ext cx="995221" cy="995221"/>
          </a:xfrm>
          <a:prstGeom prst="rect">
            <a:avLst/>
          </a:prstGeom>
        </p:spPr>
      </p:pic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1AA49BFB-02C0-4886-BAF6-7C2931D6D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459" y="3532240"/>
            <a:ext cx="9804575" cy="2596847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Helpful Tips</a:t>
            </a:r>
          </a:p>
          <a:p>
            <a:pPr algn="ctr"/>
            <a:r>
              <a:rPr lang="en-US" dirty="0"/>
              <a:t>Peers/Benchmark Group</a:t>
            </a:r>
          </a:p>
          <a:p>
            <a:pPr algn="ctr"/>
            <a:r>
              <a:rPr lang="en-US" dirty="0"/>
              <a:t>Actionable Plan</a:t>
            </a:r>
          </a:p>
        </p:txBody>
      </p:sp>
    </p:spTree>
    <p:extLst>
      <p:ext uri="{BB962C8B-B14F-4D97-AF65-F5344CB8AC3E}">
        <p14:creationId xmlns:p14="http://schemas.microsoft.com/office/powerpoint/2010/main" val="20039904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57238"/>
            <a:ext cx="9144000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EFE05B68-9347-4330-A803-5285BF1B0F82}"/>
              </a:ext>
            </a:extLst>
          </p:cNvPr>
          <p:cNvSpPr/>
          <p:nvPr/>
        </p:nvSpPr>
        <p:spPr>
          <a:xfrm>
            <a:off x="1524000" y="544286"/>
            <a:ext cx="9144000" cy="6128657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96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22F9423-F4B1-45D4-8445-E9991ECCB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4C9D26-B50A-4057-BC1E-47F463F69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897" y="518649"/>
            <a:ext cx="9882278" cy="1067634"/>
          </a:xfrm>
        </p:spPr>
        <p:txBody>
          <a:bodyPr anchor="ctr">
            <a:normAutofit/>
          </a:bodyPr>
          <a:lstStyle/>
          <a:p>
            <a:r>
              <a:rPr lang="en-US" dirty="0"/>
              <a:t>Next Week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628863"/>
            <a:ext cx="1128382" cy="847206"/>
            <a:chOff x="8183879" y="1000124"/>
            <a:chExt cx="1562267" cy="1172973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5CBE06-2731-4DBD-AA7F-F7606E2464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136537"/>
              </p:ext>
            </p:extLst>
          </p:nvPr>
        </p:nvGraphicFramePr>
        <p:xfrm>
          <a:off x="629854" y="1860604"/>
          <a:ext cx="10907490" cy="4094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93239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9D0BB-86AA-4817-A7A3-32340EEE6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60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CF7B2-EF9D-4014-9563-A68D5AD683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89" r="25376" b="-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74809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BCB2D6-3A67-4F29-AFA8-38EC1876A0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518614"/>
              </p:ext>
            </p:extLst>
          </p:nvPr>
        </p:nvGraphicFramePr>
        <p:xfrm>
          <a:off x="4589417" y="621791"/>
          <a:ext cx="6767431" cy="5883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5 Things I Learned About Success from Jack Canfield | Goalcast">
            <a:extLst>
              <a:ext uri="{FF2B5EF4-FFF2-40B4-BE49-F238E27FC236}">
                <a16:creationId xmlns:a16="http://schemas.microsoft.com/office/drawing/2014/main" id="{A10D462A-D98C-4C51-B6CA-912FCE1C1B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4" r="18053"/>
          <a:stretch/>
        </p:blipFill>
        <p:spPr bwMode="auto">
          <a:xfrm>
            <a:off x="295275" y="1054798"/>
            <a:ext cx="3943350" cy="4352925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227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CF7B2-EF9D-4014-9563-A68D5AD683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89" r="25376" b="-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73272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4F2B9-D830-4566-9659-47C88991A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for Zoom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9D4CEF-AB67-4072-94E3-C3891EDC3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286" y="1460468"/>
            <a:ext cx="2177143" cy="1632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4D7239-2BF6-4A1E-9086-2B7AB8085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49" y="1767762"/>
            <a:ext cx="2319736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19F6E5-0F0A-455F-ACDC-ECBBD7134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49" y="3170399"/>
            <a:ext cx="2254023" cy="14960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D7D089-BE5D-4776-BEC0-7B0049630E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348" y="4954359"/>
            <a:ext cx="2052665" cy="131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97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DA185-4315-4086-8FF3-FB5161229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you here?</a:t>
            </a:r>
          </a:p>
        </p:txBody>
      </p:sp>
      <p:pic>
        <p:nvPicPr>
          <p:cNvPr id="1026" name="Picture 2" descr="A 12-Minute Summary of “Start With Why” by Simon Sinek - Freshsales Blogs">
            <a:extLst>
              <a:ext uri="{FF2B5EF4-FFF2-40B4-BE49-F238E27FC236}">
                <a16:creationId xmlns:a16="http://schemas.microsoft.com/office/drawing/2014/main" id="{5BFD5CA6-2F63-47A2-B466-07AB66EBA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7" b="9203"/>
          <a:stretch/>
        </p:blipFill>
        <p:spPr bwMode="auto">
          <a:xfrm>
            <a:off x="0" y="1538654"/>
            <a:ext cx="12192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43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7E35D7-2431-407D-AD6A-A69566749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78" y="0"/>
            <a:ext cx="10503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18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3FE762-153E-4E14-BA12-63FD3B650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69" y="0"/>
            <a:ext cx="10283661" cy="68580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1BED2D65-B484-4367-80C9-03C6489FF3E9}"/>
              </a:ext>
            </a:extLst>
          </p:cNvPr>
          <p:cNvSpPr/>
          <p:nvPr/>
        </p:nvSpPr>
        <p:spPr>
          <a:xfrm rot="1293216">
            <a:off x="1424354" y="2303585"/>
            <a:ext cx="2716823" cy="483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31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817</Words>
  <Application>Microsoft Office PowerPoint</Application>
  <PresentationFormat>Widescreen</PresentationFormat>
  <Paragraphs>200</Paragraphs>
  <Slides>32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Making Worship Work: Behind the Scenes</vt:lpstr>
      <vt:lpstr>Goals</vt:lpstr>
      <vt:lpstr>Deliverables</vt:lpstr>
      <vt:lpstr>PowerPoint Presentation</vt:lpstr>
      <vt:lpstr>PowerPoint Presentation</vt:lpstr>
      <vt:lpstr>Rules for Zoom</vt:lpstr>
      <vt:lpstr>Why are you here?</vt:lpstr>
      <vt:lpstr>PowerPoint Presentation</vt:lpstr>
      <vt:lpstr>PowerPoint Presentation</vt:lpstr>
      <vt:lpstr>PowerPoint Presentation</vt:lpstr>
      <vt:lpstr>How many people are on your team?</vt:lpstr>
      <vt:lpstr>One person show?</vt:lpstr>
      <vt:lpstr>PowerPoint Presentation</vt:lpstr>
      <vt:lpstr>NOW</vt:lpstr>
      <vt:lpstr>PowerPoint Presentation</vt:lpstr>
      <vt:lpstr>What do people like to hear?</vt:lpstr>
      <vt:lpstr>PowerPoint Presentation</vt:lpstr>
      <vt:lpstr>PowerPoint Presentation</vt:lpstr>
      <vt:lpstr>PowerPoint Presentation</vt:lpstr>
      <vt:lpstr>What’s so tough about leading a tech team anyway?</vt:lpstr>
      <vt:lpstr>Training</vt:lpstr>
      <vt:lpstr>Feedback</vt:lpstr>
      <vt:lpstr>Would YOU want to be on your tech team?</vt:lpstr>
      <vt:lpstr>Recruiting</vt:lpstr>
      <vt:lpstr>Organizing</vt:lpstr>
      <vt:lpstr>What’s your biggest challenge?</vt:lpstr>
      <vt:lpstr>Your plan</vt:lpstr>
      <vt:lpstr>PowerPoint Presentation</vt:lpstr>
      <vt:lpstr>PowerPoint Presentation</vt:lpstr>
      <vt:lpstr>PowerPoint Presentation</vt:lpstr>
      <vt:lpstr>Next Week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Worship Work: Behind the Scenes</dc:title>
  <dc:creator>Chuck DelCamp</dc:creator>
  <cp:lastModifiedBy>Chuck DelCamp</cp:lastModifiedBy>
  <cp:revision>5</cp:revision>
  <dcterms:created xsi:type="dcterms:W3CDTF">2020-11-04T23:03:48Z</dcterms:created>
  <dcterms:modified xsi:type="dcterms:W3CDTF">2020-11-05T01:15:02Z</dcterms:modified>
</cp:coreProperties>
</file>