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7"/>
  </p:normalViewPr>
  <p:slideViewPr>
    <p:cSldViewPr snapToGrid="0" snapToObjects="1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C3DDE3-3545-854C-8148-29F61F2CF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382A176-5F83-E543-9299-84F208E60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7C90BC-43B1-E143-A071-62AA87256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9973AE-72E1-BB48-9A9F-DDD5D639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C82CC-3A29-6E48-9FCB-D4D9269E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8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B9DA59-FF51-F84F-842D-E7FD54BA3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F157D11-58C8-C743-B3F8-BAA933A74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F1AEC5-99E9-B546-925C-57A501314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4AB457-8011-214E-8A4B-9C63E11B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336B97-EC9C-5F4B-B1E5-43DD1F16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3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EF6D60-8824-3446-B7FF-BA1A087BFD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0FA2025-4C93-D144-99F8-7E8B85F3A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C182B0-1F99-394D-8E28-E86710DB3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D848FC-3703-B646-8D74-6B345033F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1B193D-C0A1-8045-8609-514ABCBE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2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D4B6AB-CFB4-8045-8748-29B9FFC2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3C04F4-C241-4A4E-9616-1A72AD2DA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744357-2649-3344-B002-49E15EBDC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2C8C04-40F9-4748-9F19-0D2E0C12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58DC93-7FC1-954D-BE47-214C0D8A5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8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2E4B19-B266-A045-BAC6-DE09FF436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D801B8-2439-EA4B-A669-49D618B0B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B5FEC8-49CB-DC41-AA1F-4005155C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F72701-80BF-0340-B1BB-CF63150D8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521ED7-F256-4547-8A6E-4097E7EF2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8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07C8EE-AFCB-8648-85C4-D4CE5B8A7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BC9519-5012-5E46-A4F5-751751690F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712AF9A-C816-7044-9659-BA2536D0B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88B25D-5481-124F-BF81-A30E65FE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38F711-E67E-D846-A492-D5DAC344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A4A0C0-0A2B-894C-9C4A-6E479189E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C52946-A360-BD46-9F8A-5BDD36B5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3C3A64-459B-EE41-B470-54DA6B6CB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802E41-A4AC-6742-88A9-D78DB82E9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928E590-9D02-154D-A43F-253B5A6F87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D54D3E-820B-0140-B88A-960580E0E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90B072C-DD1C-1942-99B9-1B0FCBC7A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F945A93-DBC9-6B46-ACC3-2499751D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7D6BEF1-ED7B-3144-AA5D-D16D5421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6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B22FCD-EF75-1745-8393-40CAC42D4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E7A1678-B8DA-5B43-B0C0-2260EBE2A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A471A6D-EA73-2B40-9559-E61613057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C35CD5-9DFA-B34E-815C-1CABB7C65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1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5B80E5-BC06-534A-B539-BF22B08FA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C974957-AAE0-CF4E-B183-220023F6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15830A1-FFF8-284C-890C-85B0199C7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3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322210-74FC-5B48-80B7-A55B2046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BC8419-3E51-2E44-94A4-0A3913C61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81BA7B-EE31-4F49-A5EA-755E0463E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744DA1-F8E7-104D-8E0D-CD824A9F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71DFDC-7FA1-084B-90E7-F637715CC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59E238-BE9D-B346-B11B-577D4634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7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BA807-8626-674E-B570-CA939C056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013A15-05B2-B34C-871D-9651ED731C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EA45743-6501-244C-BC1D-868D9C15A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C05691-1A74-D048-A039-AD12F740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8C3F55-6977-4745-97A2-D8D6B0CC5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F57A32-B0E2-9A47-83BD-F12307B7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6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7184D9F-7B7E-B940-AA03-4C54D5E13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DD87DF-08B2-1B49-A4DC-5A757C2C2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B63FC2-A591-9F4B-A1C3-0A3AFF01F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D88C36-709F-E645-8A92-8008B36F1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A7A6EF-1A69-814E-BF40-8C632613C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1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4AAEDA-C2E8-0145-8431-48CECC0800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D7E162-BC8C-554F-A66F-4778AF62C4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9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Beverly</dc:creator>
  <cp:lastModifiedBy>Edward Allegretto</cp:lastModifiedBy>
  <cp:revision>1</cp:revision>
  <dcterms:created xsi:type="dcterms:W3CDTF">2018-07-26T14:45:49Z</dcterms:created>
  <dcterms:modified xsi:type="dcterms:W3CDTF">2018-08-02T14:43:39Z</dcterms:modified>
</cp:coreProperties>
</file>