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theme/theme5.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4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62" r:id="rId2"/>
    <p:sldMasterId id="2147483674" r:id="rId3"/>
    <p:sldMasterId id="2147483679" r:id="rId4"/>
  </p:sldMasterIdLst>
  <p:notesMasterIdLst>
    <p:notesMasterId r:id="rId53"/>
  </p:notesMasterIdLst>
  <p:handoutMasterIdLst>
    <p:handoutMasterId r:id="rId54"/>
  </p:handoutMasterIdLst>
  <p:sldIdLst>
    <p:sldId id="262" r:id="rId5"/>
    <p:sldId id="259" r:id="rId6"/>
    <p:sldId id="344" r:id="rId7"/>
    <p:sldId id="269" r:id="rId8"/>
    <p:sldId id="303" r:id="rId9"/>
    <p:sldId id="304" r:id="rId10"/>
    <p:sldId id="305" r:id="rId11"/>
    <p:sldId id="270" r:id="rId12"/>
    <p:sldId id="306" r:id="rId13"/>
    <p:sldId id="272" r:id="rId14"/>
    <p:sldId id="356" r:id="rId15"/>
    <p:sldId id="345" r:id="rId16"/>
    <p:sldId id="347" r:id="rId17"/>
    <p:sldId id="309" r:id="rId18"/>
    <p:sldId id="310" r:id="rId19"/>
    <p:sldId id="349" r:id="rId20"/>
    <p:sldId id="311" r:id="rId21"/>
    <p:sldId id="312" r:id="rId22"/>
    <p:sldId id="314" r:id="rId23"/>
    <p:sldId id="351" r:id="rId24"/>
    <p:sldId id="316" r:id="rId25"/>
    <p:sldId id="317" r:id="rId26"/>
    <p:sldId id="354" r:id="rId27"/>
    <p:sldId id="318" r:id="rId28"/>
    <p:sldId id="320" r:id="rId29"/>
    <p:sldId id="355" r:id="rId30"/>
    <p:sldId id="322" r:id="rId31"/>
    <p:sldId id="323" r:id="rId32"/>
    <p:sldId id="324" r:id="rId33"/>
    <p:sldId id="325" r:id="rId34"/>
    <p:sldId id="327" r:id="rId35"/>
    <p:sldId id="326" r:id="rId36"/>
    <p:sldId id="328" r:id="rId37"/>
    <p:sldId id="329" r:id="rId38"/>
    <p:sldId id="330" r:id="rId39"/>
    <p:sldId id="331" r:id="rId40"/>
    <p:sldId id="332" r:id="rId41"/>
    <p:sldId id="333" r:id="rId42"/>
    <p:sldId id="334" r:id="rId43"/>
    <p:sldId id="335" r:id="rId44"/>
    <p:sldId id="336" r:id="rId45"/>
    <p:sldId id="337" r:id="rId46"/>
    <p:sldId id="338" r:id="rId47"/>
    <p:sldId id="339" r:id="rId48"/>
    <p:sldId id="340" r:id="rId49"/>
    <p:sldId id="342" r:id="rId50"/>
    <p:sldId id="341" r:id="rId51"/>
    <p:sldId id="343" r:id="rId52"/>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0972" autoAdjust="0"/>
    <p:restoredTop sz="94660"/>
  </p:normalViewPr>
  <p:slideViewPr>
    <p:cSldViewPr>
      <p:cViewPr varScale="1">
        <p:scale>
          <a:sx n="122" d="100"/>
          <a:sy n="122" d="100"/>
        </p:scale>
        <p:origin x="750" y="90"/>
      </p:cViewPr>
      <p:guideLst>
        <p:guide orient="horz" pos="2160"/>
        <p:guide pos="2880"/>
      </p:guideLst>
    </p:cSldViewPr>
  </p:slideViewPr>
  <p:notesTextViewPr>
    <p:cViewPr>
      <p:scale>
        <a:sx n="3" d="2"/>
        <a:sy n="3" d="2"/>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slide" Target="slides/slide46.xml"/><Relationship Id="rId55" Type="http://schemas.openxmlformats.org/officeDocument/2006/relationships/presProps" Target="presProp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2" Type="http://schemas.openxmlformats.org/officeDocument/2006/relationships/slideMaster" Target="slideMasters/slideMaster1.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41" Type="http://schemas.openxmlformats.org/officeDocument/2006/relationships/slide" Target="slides/slide37.xml"/><Relationship Id="rId54" Type="http://schemas.openxmlformats.org/officeDocument/2006/relationships/handoutMaster" Target="handoutMasters/handoutMaster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notesMaster" Target="notesMasters/notesMaster1.xml"/><Relationship Id="rId58"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57"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slide" Target="slides/slide48.xml"/><Relationship Id="rId4" Type="http://schemas.openxmlformats.org/officeDocument/2006/relationships/slideMaster" Target="slideMasters/slideMaster3.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openxmlformats.org/officeDocument/2006/relationships/viewProps" Target="viewProps.xml"/><Relationship Id="rId8" Type="http://schemas.openxmlformats.org/officeDocument/2006/relationships/slide" Target="slides/slide4.xml"/><Relationship Id="rId51" Type="http://schemas.openxmlformats.org/officeDocument/2006/relationships/slide" Target="slides/slide47.xml"/><Relationship Id="rId3" Type="http://schemas.openxmlformats.org/officeDocument/2006/relationships/slideMaster" Target="slideMasters/slideMaster2.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24D21F1C-AFB7-4BC8-A700-5C1D422D926F}" type="doc">
      <dgm:prSet loTypeId="urn:microsoft.com/office/officeart/2005/8/layout/hProcess9" loCatId="process" qsTypeId="urn:microsoft.com/office/officeart/2005/8/quickstyle/3d3" qsCatId="3D" csTypeId="urn:microsoft.com/office/officeart/2005/8/colors/accent1_2" csCatId="accent1" phldr="1"/>
      <dgm:spPr/>
      <dgm:t>
        <a:bodyPr/>
        <a:lstStyle/>
        <a:p>
          <a:endParaRPr lang="en-US"/>
        </a:p>
      </dgm:t>
    </dgm:pt>
    <dgm:pt modelId="{7E2AE35C-EEA8-4F8B-BDEE-44E7577A7811}">
      <dgm:prSet/>
      <dgm:spPr/>
      <dgm:t>
        <a:bodyPr/>
        <a:lstStyle/>
        <a:p>
          <a:pPr rtl="0"/>
          <a:r>
            <a:rPr lang="en-US" b="1" dirty="0" smtClean="0"/>
            <a:t>STEP 1: Print a Blank Report Form</a:t>
          </a:r>
          <a:endParaRPr lang="en-US" dirty="0"/>
        </a:p>
      </dgm:t>
    </dgm:pt>
    <dgm:pt modelId="{5C3F41F7-8208-48A7-83FF-DFE37DC170DE}" type="parTrans" cxnId="{A1C5BF0E-EBD0-4204-A26E-32C1D7A7946A}">
      <dgm:prSet/>
      <dgm:spPr/>
      <dgm:t>
        <a:bodyPr/>
        <a:lstStyle/>
        <a:p>
          <a:endParaRPr lang="en-US"/>
        </a:p>
      </dgm:t>
    </dgm:pt>
    <dgm:pt modelId="{2AFFF77A-7496-42E0-B6F7-CA4BD9DC8B66}" type="sibTrans" cxnId="{A1C5BF0E-EBD0-4204-A26E-32C1D7A7946A}">
      <dgm:prSet/>
      <dgm:spPr/>
      <dgm:t>
        <a:bodyPr/>
        <a:lstStyle/>
        <a:p>
          <a:endParaRPr lang="en-US"/>
        </a:p>
      </dgm:t>
    </dgm:pt>
    <dgm:pt modelId="{A0C63854-D1BB-4C88-86E8-7ECF737E32AF}">
      <dgm:prSet/>
      <dgm:spPr/>
      <dgm:t>
        <a:bodyPr/>
        <a:lstStyle/>
        <a:p>
          <a:pPr rtl="0"/>
          <a:r>
            <a:rPr lang="en-US" b="1" dirty="0" smtClean="0"/>
            <a:t>STEP 2:	Collect your statistics and fill them in on the blank form. </a:t>
          </a:r>
          <a:endParaRPr lang="en-US" dirty="0"/>
        </a:p>
      </dgm:t>
    </dgm:pt>
    <dgm:pt modelId="{4315FCDE-2E8C-41BC-B06D-7462810593E0}" type="parTrans" cxnId="{C5E0F5AA-44C2-481F-AB4E-072C7282F438}">
      <dgm:prSet/>
      <dgm:spPr/>
      <dgm:t>
        <a:bodyPr/>
        <a:lstStyle/>
        <a:p>
          <a:endParaRPr lang="en-US"/>
        </a:p>
      </dgm:t>
    </dgm:pt>
    <dgm:pt modelId="{16D5FCF3-3236-4167-BF18-AC2CD7A6A3B9}" type="sibTrans" cxnId="{C5E0F5AA-44C2-481F-AB4E-072C7282F438}">
      <dgm:prSet/>
      <dgm:spPr/>
      <dgm:t>
        <a:bodyPr/>
        <a:lstStyle/>
        <a:p>
          <a:endParaRPr lang="en-US"/>
        </a:p>
      </dgm:t>
    </dgm:pt>
    <dgm:pt modelId="{52A2F28B-9F08-4C73-A776-763669977780}" type="pres">
      <dgm:prSet presAssocID="{24D21F1C-AFB7-4BC8-A700-5C1D422D926F}" presName="CompostProcess" presStyleCnt="0">
        <dgm:presLayoutVars>
          <dgm:dir/>
          <dgm:resizeHandles val="exact"/>
        </dgm:presLayoutVars>
      </dgm:prSet>
      <dgm:spPr/>
      <dgm:t>
        <a:bodyPr/>
        <a:lstStyle/>
        <a:p>
          <a:endParaRPr lang="en-US"/>
        </a:p>
      </dgm:t>
    </dgm:pt>
    <dgm:pt modelId="{037D36EF-FCF5-493A-84C9-5D0586554E26}" type="pres">
      <dgm:prSet presAssocID="{24D21F1C-AFB7-4BC8-A700-5C1D422D926F}" presName="arrow" presStyleLbl="bgShp" presStyleIdx="0" presStyleCnt="1"/>
      <dgm:spPr/>
      <dgm:t>
        <a:bodyPr/>
        <a:lstStyle/>
        <a:p>
          <a:endParaRPr lang="en-US"/>
        </a:p>
      </dgm:t>
    </dgm:pt>
    <dgm:pt modelId="{9147867D-A887-40AA-A969-D552D003DE39}" type="pres">
      <dgm:prSet presAssocID="{24D21F1C-AFB7-4BC8-A700-5C1D422D926F}" presName="linearProcess" presStyleCnt="0"/>
      <dgm:spPr/>
      <dgm:t>
        <a:bodyPr/>
        <a:lstStyle/>
        <a:p>
          <a:endParaRPr lang="en-US"/>
        </a:p>
      </dgm:t>
    </dgm:pt>
    <dgm:pt modelId="{42848BD8-54B8-4DBB-91B5-481ECB8355EC}" type="pres">
      <dgm:prSet presAssocID="{7E2AE35C-EEA8-4F8B-BDEE-44E7577A7811}" presName="textNode" presStyleLbl="node1" presStyleIdx="0" presStyleCnt="2">
        <dgm:presLayoutVars>
          <dgm:bulletEnabled val="1"/>
        </dgm:presLayoutVars>
      </dgm:prSet>
      <dgm:spPr/>
      <dgm:t>
        <a:bodyPr/>
        <a:lstStyle/>
        <a:p>
          <a:endParaRPr lang="en-US"/>
        </a:p>
      </dgm:t>
    </dgm:pt>
    <dgm:pt modelId="{E8B10C14-19AB-446D-A9CE-913351A2A16C}" type="pres">
      <dgm:prSet presAssocID="{2AFFF77A-7496-42E0-B6F7-CA4BD9DC8B66}" presName="sibTrans" presStyleCnt="0"/>
      <dgm:spPr/>
      <dgm:t>
        <a:bodyPr/>
        <a:lstStyle/>
        <a:p>
          <a:endParaRPr lang="en-US"/>
        </a:p>
      </dgm:t>
    </dgm:pt>
    <dgm:pt modelId="{6462AE9B-C945-4379-8708-099412695DDD}" type="pres">
      <dgm:prSet presAssocID="{A0C63854-D1BB-4C88-86E8-7ECF737E32AF}" presName="textNode" presStyleLbl="node1" presStyleIdx="1" presStyleCnt="2">
        <dgm:presLayoutVars>
          <dgm:bulletEnabled val="1"/>
        </dgm:presLayoutVars>
      </dgm:prSet>
      <dgm:spPr/>
      <dgm:t>
        <a:bodyPr/>
        <a:lstStyle/>
        <a:p>
          <a:endParaRPr lang="en-US"/>
        </a:p>
      </dgm:t>
    </dgm:pt>
  </dgm:ptLst>
  <dgm:cxnLst>
    <dgm:cxn modelId="{25973E56-55CF-46F5-86CB-3D0332511E22}" type="presOf" srcId="{7E2AE35C-EEA8-4F8B-BDEE-44E7577A7811}" destId="{42848BD8-54B8-4DBB-91B5-481ECB8355EC}" srcOrd="0" destOrd="0" presId="urn:microsoft.com/office/officeart/2005/8/layout/hProcess9"/>
    <dgm:cxn modelId="{56C64AFC-E744-4024-8274-BD26BEEABD30}" type="presOf" srcId="{A0C63854-D1BB-4C88-86E8-7ECF737E32AF}" destId="{6462AE9B-C945-4379-8708-099412695DDD}" srcOrd="0" destOrd="0" presId="urn:microsoft.com/office/officeart/2005/8/layout/hProcess9"/>
    <dgm:cxn modelId="{A1C5BF0E-EBD0-4204-A26E-32C1D7A7946A}" srcId="{24D21F1C-AFB7-4BC8-A700-5C1D422D926F}" destId="{7E2AE35C-EEA8-4F8B-BDEE-44E7577A7811}" srcOrd="0" destOrd="0" parTransId="{5C3F41F7-8208-48A7-83FF-DFE37DC170DE}" sibTransId="{2AFFF77A-7496-42E0-B6F7-CA4BD9DC8B66}"/>
    <dgm:cxn modelId="{C5E0F5AA-44C2-481F-AB4E-072C7282F438}" srcId="{24D21F1C-AFB7-4BC8-A700-5C1D422D926F}" destId="{A0C63854-D1BB-4C88-86E8-7ECF737E32AF}" srcOrd="1" destOrd="0" parTransId="{4315FCDE-2E8C-41BC-B06D-7462810593E0}" sibTransId="{16D5FCF3-3236-4167-BF18-AC2CD7A6A3B9}"/>
    <dgm:cxn modelId="{1DB0E81B-9345-44FA-A2E3-8BC4E2C4B221}" type="presOf" srcId="{24D21F1C-AFB7-4BC8-A700-5C1D422D926F}" destId="{52A2F28B-9F08-4C73-A776-763669977780}" srcOrd="0" destOrd="0" presId="urn:microsoft.com/office/officeart/2005/8/layout/hProcess9"/>
    <dgm:cxn modelId="{A8497DED-DF48-4219-B1EA-FF16FBDB908B}" type="presParOf" srcId="{52A2F28B-9F08-4C73-A776-763669977780}" destId="{037D36EF-FCF5-493A-84C9-5D0586554E26}" srcOrd="0" destOrd="0" presId="urn:microsoft.com/office/officeart/2005/8/layout/hProcess9"/>
    <dgm:cxn modelId="{E6C6D128-C0DF-407E-A37A-F53F199B7C08}" type="presParOf" srcId="{52A2F28B-9F08-4C73-A776-763669977780}" destId="{9147867D-A887-40AA-A969-D552D003DE39}" srcOrd="1" destOrd="0" presId="urn:microsoft.com/office/officeart/2005/8/layout/hProcess9"/>
    <dgm:cxn modelId="{44BAC356-AAA1-44DA-AE1A-2A625340BD8C}" type="presParOf" srcId="{9147867D-A887-40AA-A969-D552D003DE39}" destId="{42848BD8-54B8-4DBB-91B5-481ECB8355EC}" srcOrd="0" destOrd="0" presId="urn:microsoft.com/office/officeart/2005/8/layout/hProcess9"/>
    <dgm:cxn modelId="{28AD9FD9-AA48-4CBF-AA98-62863C381D1B}" type="presParOf" srcId="{9147867D-A887-40AA-A969-D552D003DE39}" destId="{E8B10C14-19AB-446D-A9CE-913351A2A16C}" srcOrd="1" destOrd="0" presId="urn:microsoft.com/office/officeart/2005/8/layout/hProcess9"/>
    <dgm:cxn modelId="{3217A094-5451-46E1-B809-0401B0C10240}" type="presParOf" srcId="{9147867D-A887-40AA-A969-D552D003DE39}" destId="{6462AE9B-C945-4379-8708-099412695DDD}" srcOrd="2" destOrd="0" presId="urn:microsoft.com/office/officeart/2005/8/layout/hProcess9"/>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24D21F1C-AFB7-4BC8-A700-5C1D422D926F}" type="doc">
      <dgm:prSet loTypeId="urn:microsoft.com/office/officeart/2005/8/layout/hProcess9" loCatId="process" qsTypeId="urn:microsoft.com/office/officeart/2005/8/quickstyle/3d3" qsCatId="3D" csTypeId="urn:microsoft.com/office/officeart/2005/8/colors/accent1_2" csCatId="accent1" phldr="1"/>
      <dgm:spPr/>
      <dgm:t>
        <a:bodyPr/>
        <a:lstStyle/>
        <a:p>
          <a:endParaRPr lang="en-US"/>
        </a:p>
      </dgm:t>
    </dgm:pt>
    <dgm:pt modelId="{7E2AE35C-EEA8-4F8B-BDEE-44E7577A7811}">
      <dgm:prSet/>
      <dgm:spPr/>
      <dgm:t>
        <a:bodyPr/>
        <a:lstStyle/>
        <a:p>
          <a:pPr rtl="0"/>
          <a:r>
            <a:rPr lang="en-US" b="1" dirty="0" smtClean="0"/>
            <a:t>STEP 3: CLICK “ENTER STATS” to fill them in online.</a:t>
          </a:r>
          <a:endParaRPr lang="en-US" dirty="0"/>
        </a:p>
      </dgm:t>
    </dgm:pt>
    <dgm:pt modelId="{5C3F41F7-8208-48A7-83FF-DFE37DC170DE}" type="parTrans" cxnId="{A1C5BF0E-EBD0-4204-A26E-32C1D7A7946A}">
      <dgm:prSet/>
      <dgm:spPr/>
      <dgm:t>
        <a:bodyPr/>
        <a:lstStyle/>
        <a:p>
          <a:endParaRPr lang="en-US"/>
        </a:p>
      </dgm:t>
    </dgm:pt>
    <dgm:pt modelId="{2AFFF77A-7496-42E0-B6F7-CA4BD9DC8B66}" type="sibTrans" cxnId="{A1C5BF0E-EBD0-4204-A26E-32C1D7A7946A}">
      <dgm:prSet/>
      <dgm:spPr/>
      <dgm:t>
        <a:bodyPr/>
        <a:lstStyle/>
        <a:p>
          <a:endParaRPr lang="en-US"/>
        </a:p>
      </dgm:t>
    </dgm:pt>
    <dgm:pt modelId="{A0C63854-D1BB-4C88-86E8-7ECF737E32AF}">
      <dgm:prSet/>
      <dgm:spPr/>
      <dgm:t>
        <a:bodyPr/>
        <a:lstStyle/>
        <a:p>
          <a:pPr rtl="0"/>
          <a:r>
            <a:rPr lang="en-US" b="1" dirty="0" smtClean="0"/>
            <a:t>STEP 4:	CLICK “Submit” to complete</a:t>
          </a:r>
          <a:endParaRPr lang="en-US" dirty="0"/>
        </a:p>
      </dgm:t>
    </dgm:pt>
    <dgm:pt modelId="{4315FCDE-2E8C-41BC-B06D-7462810593E0}" type="parTrans" cxnId="{C5E0F5AA-44C2-481F-AB4E-072C7282F438}">
      <dgm:prSet/>
      <dgm:spPr/>
      <dgm:t>
        <a:bodyPr/>
        <a:lstStyle/>
        <a:p>
          <a:endParaRPr lang="en-US"/>
        </a:p>
      </dgm:t>
    </dgm:pt>
    <dgm:pt modelId="{16D5FCF3-3236-4167-BF18-AC2CD7A6A3B9}" type="sibTrans" cxnId="{C5E0F5AA-44C2-481F-AB4E-072C7282F438}">
      <dgm:prSet/>
      <dgm:spPr/>
      <dgm:t>
        <a:bodyPr/>
        <a:lstStyle/>
        <a:p>
          <a:endParaRPr lang="en-US"/>
        </a:p>
      </dgm:t>
    </dgm:pt>
    <dgm:pt modelId="{52A2F28B-9F08-4C73-A776-763669977780}" type="pres">
      <dgm:prSet presAssocID="{24D21F1C-AFB7-4BC8-A700-5C1D422D926F}" presName="CompostProcess" presStyleCnt="0">
        <dgm:presLayoutVars>
          <dgm:dir/>
          <dgm:resizeHandles val="exact"/>
        </dgm:presLayoutVars>
      </dgm:prSet>
      <dgm:spPr/>
      <dgm:t>
        <a:bodyPr/>
        <a:lstStyle/>
        <a:p>
          <a:endParaRPr lang="en-US"/>
        </a:p>
      </dgm:t>
    </dgm:pt>
    <dgm:pt modelId="{037D36EF-FCF5-493A-84C9-5D0586554E26}" type="pres">
      <dgm:prSet presAssocID="{24D21F1C-AFB7-4BC8-A700-5C1D422D926F}" presName="arrow" presStyleLbl="bgShp" presStyleIdx="0" presStyleCnt="1" custLinFactNeighborX="0" custLinFactNeighborY="1857"/>
      <dgm:spPr/>
      <dgm:t>
        <a:bodyPr/>
        <a:lstStyle/>
        <a:p>
          <a:endParaRPr lang="en-US"/>
        </a:p>
      </dgm:t>
    </dgm:pt>
    <dgm:pt modelId="{9147867D-A887-40AA-A969-D552D003DE39}" type="pres">
      <dgm:prSet presAssocID="{24D21F1C-AFB7-4BC8-A700-5C1D422D926F}" presName="linearProcess" presStyleCnt="0"/>
      <dgm:spPr/>
      <dgm:t>
        <a:bodyPr/>
        <a:lstStyle/>
        <a:p>
          <a:endParaRPr lang="en-US"/>
        </a:p>
      </dgm:t>
    </dgm:pt>
    <dgm:pt modelId="{42848BD8-54B8-4DBB-91B5-481ECB8355EC}" type="pres">
      <dgm:prSet presAssocID="{7E2AE35C-EEA8-4F8B-BDEE-44E7577A7811}" presName="textNode" presStyleLbl="node1" presStyleIdx="0" presStyleCnt="2">
        <dgm:presLayoutVars>
          <dgm:bulletEnabled val="1"/>
        </dgm:presLayoutVars>
      </dgm:prSet>
      <dgm:spPr/>
      <dgm:t>
        <a:bodyPr/>
        <a:lstStyle/>
        <a:p>
          <a:endParaRPr lang="en-US"/>
        </a:p>
      </dgm:t>
    </dgm:pt>
    <dgm:pt modelId="{E8B10C14-19AB-446D-A9CE-913351A2A16C}" type="pres">
      <dgm:prSet presAssocID="{2AFFF77A-7496-42E0-B6F7-CA4BD9DC8B66}" presName="sibTrans" presStyleCnt="0"/>
      <dgm:spPr/>
      <dgm:t>
        <a:bodyPr/>
        <a:lstStyle/>
        <a:p>
          <a:endParaRPr lang="en-US"/>
        </a:p>
      </dgm:t>
    </dgm:pt>
    <dgm:pt modelId="{6462AE9B-C945-4379-8708-099412695DDD}" type="pres">
      <dgm:prSet presAssocID="{A0C63854-D1BB-4C88-86E8-7ECF737E32AF}" presName="textNode" presStyleLbl="node1" presStyleIdx="1" presStyleCnt="2">
        <dgm:presLayoutVars>
          <dgm:bulletEnabled val="1"/>
        </dgm:presLayoutVars>
      </dgm:prSet>
      <dgm:spPr/>
      <dgm:t>
        <a:bodyPr/>
        <a:lstStyle/>
        <a:p>
          <a:endParaRPr lang="en-US"/>
        </a:p>
      </dgm:t>
    </dgm:pt>
  </dgm:ptLst>
  <dgm:cxnLst>
    <dgm:cxn modelId="{A1C5BF0E-EBD0-4204-A26E-32C1D7A7946A}" srcId="{24D21F1C-AFB7-4BC8-A700-5C1D422D926F}" destId="{7E2AE35C-EEA8-4F8B-BDEE-44E7577A7811}" srcOrd="0" destOrd="0" parTransId="{5C3F41F7-8208-48A7-83FF-DFE37DC170DE}" sibTransId="{2AFFF77A-7496-42E0-B6F7-CA4BD9DC8B66}"/>
    <dgm:cxn modelId="{C5E0F5AA-44C2-481F-AB4E-072C7282F438}" srcId="{24D21F1C-AFB7-4BC8-A700-5C1D422D926F}" destId="{A0C63854-D1BB-4C88-86E8-7ECF737E32AF}" srcOrd="1" destOrd="0" parTransId="{4315FCDE-2E8C-41BC-B06D-7462810593E0}" sibTransId="{16D5FCF3-3236-4167-BF18-AC2CD7A6A3B9}"/>
    <dgm:cxn modelId="{3CFAF9EF-BDF7-4AF9-B35B-CEAF9D5D2DAF}" type="presOf" srcId="{7E2AE35C-EEA8-4F8B-BDEE-44E7577A7811}" destId="{42848BD8-54B8-4DBB-91B5-481ECB8355EC}" srcOrd="0" destOrd="0" presId="urn:microsoft.com/office/officeart/2005/8/layout/hProcess9"/>
    <dgm:cxn modelId="{8D2E81CE-FFCC-4598-9FD9-F03D7E580FD5}" type="presOf" srcId="{A0C63854-D1BB-4C88-86E8-7ECF737E32AF}" destId="{6462AE9B-C945-4379-8708-099412695DDD}" srcOrd="0" destOrd="0" presId="urn:microsoft.com/office/officeart/2005/8/layout/hProcess9"/>
    <dgm:cxn modelId="{F9F4C7CF-227D-4842-92F6-AA2E17AEFEF8}" type="presOf" srcId="{24D21F1C-AFB7-4BC8-A700-5C1D422D926F}" destId="{52A2F28B-9F08-4C73-A776-763669977780}" srcOrd="0" destOrd="0" presId="urn:microsoft.com/office/officeart/2005/8/layout/hProcess9"/>
    <dgm:cxn modelId="{AED7D5E3-97D6-4BAD-9FCD-EF6A21779454}" type="presParOf" srcId="{52A2F28B-9F08-4C73-A776-763669977780}" destId="{037D36EF-FCF5-493A-84C9-5D0586554E26}" srcOrd="0" destOrd="0" presId="urn:microsoft.com/office/officeart/2005/8/layout/hProcess9"/>
    <dgm:cxn modelId="{31578186-BE37-493B-B00D-73D3FB1B6CA7}" type="presParOf" srcId="{52A2F28B-9F08-4C73-A776-763669977780}" destId="{9147867D-A887-40AA-A969-D552D003DE39}" srcOrd="1" destOrd="0" presId="urn:microsoft.com/office/officeart/2005/8/layout/hProcess9"/>
    <dgm:cxn modelId="{6C0BCD98-9ABA-4004-AC4C-5A034FA9C330}" type="presParOf" srcId="{9147867D-A887-40AA-A969-D552D003DE39}" destId="{42848BD8-54B8-4DBB-91B5-481ECB8355EC}" srcOrd="0" destOrd="0" presId="urn:microsoft.com/office/officeart/2005/8/layout/hProcess9"/>
    <dgm:cxn modelId="{28E242A8-3CB6-4095-93A4-F1BCBF19684A}" type="presParOf" srcId="{9147867D-A887-40AA-A969-D552D003DE39}" destId="{E8B10C14-19AB-446D-A9CE-913351A2A16C}" srcOrd="1" destOrd="0" presId="urn:microsoft.com/office/officeart/2005/8/layout/hProcess9"/>
    <dgm:cxn modelId="{58AD48F5-77A0-4B67-BF5F-79C6C41E3770}" type="presParOf" srcId="{9147867D-A887-40AA-A969-D552D003DE39}" destId="{6462AE9B-C945-4379-8708-099412695DDD}" srcOrd="2" destOrd="0" presId="urn:microsoft.com/office/officeart/2005/8/layout/hProcess9"/>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7A9BFB84-CC24-4F7D-AEFE-8ABCE298316D}" type="doc">
      <dgm:prSet loTypeId="urn:microsoft.com/office/officeart/2005/8/layout/arrow4" loCatId="relationship" qsTypeId="urn:microsoft.com/office/officeart/2005/8/quickstyle/simple1" qsCatId="simple" csTypeId="urn:microsoft.com/office/officeart/2005/8/colors/accent1_2" csCatId="accent1" phldr="1"/>
      <dgm:spPr/>
      <dgm:t>
        <a:bodyPr/>
        <a:lstStyle/>
        <a:p>
          <a:endParaRPr lang="en-US"/>
        </a:p>
      </dgm:t>
    </dgm:pt>
    <dgm:pt modelId="{F3659201-F7C1-4EA1-8D9D-CF130CB9F30C}">
      <dgm:prSet phldrT="[Text]"/>
      <dgm:spPr/>
      <dgm:t>
        <a:bodyPr/>
        <a:lstStyle/>
        <a:p>
          <a:r>
            <a:rPr lang="en-US" b="1" dirty="0" smtClean="0"/>
            <a:t>CHURCH A </a:t>
          </a:r>
        </a:p>
        <a:p>
          <a:r>
            <a:rPr lang="en-US" b="1" dirty="0" smtClean="0"/>
            <a:t>HIGHER EXPENSES </a:t>
          </a:r>
          <a:r>
            <a:rPr lang="en-US" dirty="0" smtClean="0">
              <a:solidFill>
                <a:schemeClr val="accent2"/>
              </a:solidFill>
            </a:rPr>
            <a:t>(</a:t>
          </a:r>
          <a:r>
            <a:rPr lang="en-US" b="1" dirty="0" smtClean="0">
              <a:solidFill>
                <a:schemeClr val="accent2"/>
              </a:solidFill>
            </a:rPr>
            <a:t>$300 Reported</a:t>
          </a:r>
          <a:r>
            <a:rPr lang="en-US" dirty="0" smtClean="0">
              <a:solidFill>
                <a:schemeClr val="accent2"/>
              </a:solidFill>
            </a:rPr>
            <a:t>)</a:t>
          </a:r>
        </a:p>
      </dgm:t>
    </dgm:pt>
    <dgm:pt modelId="{B08D7FAB-B3C9-4ECF-935C-6C88C9DBF604}" type="parTrans" cxnId="{728A3386-1478-45FF-8CB6-D131C8B68249}">
      <dgm:prSet/>
      <dgm:spPr/>
      <dgm:t>
        <a:bodyPr/>
        <a:lstStyle/>
        <a:p>
          <a:endParaRPr lang="en-US"/>
        </a:p>
      </dgm:t>
    </dgm:pt>
    <dgm:pt modelId="{D5970D64-BAAE-498F-A569-C1ADFF01744B}" type="sibTrans" cxnId="{728A3386-1478-45FF-8CB6-D131C8B68249}">
      <dgm:prSet/>
      <dgm:spPr/>
      <dgm:t>
        <a:bodyPr/>
        <a:lstStyle/>
        <a:p>
          <a:endParaRPr lang="en-US"/>
        </a:p>
      </dgm:t>
    </dgm:pt>
    <dgm:pt modelId="{A96CE0E9-51FD-4596-A1DE-59E3DF026440}">
      <dgm:prSet phldrT="[Text]"/>
      <dgm:spPr/>
      <dgm:t>
        <a:bodyPr/>
        <a:lstStyle/>
        <a:p>
          <a:r>
            <a:rPr lang="en-US" b="1" dirty="0" smtClean="0"/>
            <a:t>CHURCH B </a:t>
          </a:r>
        </a:p>
        <a:p>
          <a:r>
            <a:rPr lang="en-US" b="1" dirty="0" smtClean="0"/>
            <a:t>LOWER EXPENSES </a:t>
          </a:r>
          <a:r>
            <a:rPr lang="en-US" b="1" dirty="0" smtClean="0">
              <a:solidFill>
                <a:schemeClr val="accent2"/>
              </a:solidFill>
            </a:rPr>
            <a:t>($0 Reported)</a:t>
          </a:r>
          <a:endParaRPr lang="en-US" b="1" dirty="0">
            <a:solidFill>
              <a:schemeClr val="accent2"/>
            </a:solidFill>
          </a:endParaRPr>
        </a:p>
      </dgm:t>
    </dgm:pt>
    <dgm:pt modelId="{DEE976A1-F0DF-43ED-886C-621102883CC5}" type="parTrans" cxnId="{38E8CAD8-C522-495D-BFE9-0A2D998AC052}">
      <dgm:prSet/>
      <dgm:spPr/>
      <dgm:t>
        <a:bodyPr/>
        <a:lstStyle/>
        <a:p>
          <a:endParaRPr lang="en-US"/>
        </a:p>
      </dgm:t>
    </dgm:pt>
    <dgm:pt modelId="{FEAD61A4-185C-46BA-BDF9-DFB12C6F0E45}" type="sibTrans" cxnId="{38E8CAD8-C522-495D-BFE9-0A2D998AC052}">
      <dgm:prSet/>
      <dgm:spPr/>
      <dgm:t>
        <a:bodyPr/>
        <a:lstStyle/>
        <a:p>
          <a:endParaRPr lang="en-US"/>
        </a:p>
      </dgm:t>
    </dgm:pt>
    <dgm:pt modelId="{92CAB4B1-132D-4E0D-B1A6-6D4FBF0BEBF3}" type="pres">
      <dgm:prSet presAssocID="{7A9BFB84-CC24-4F7D-AEFE-8ABCE298316D}" presName="compositeShape" presStyleCnt="0">
        <dgm:presLayoutVars>
          <dgm:chMax val="2"/>
          <dgm:dir/>
          <dgm:resizeHandles val="exact"/>
        </dgm:presLayoutVars>
      </dgm:prSet>
      <dgm:spPr/>
      <dgm:t>
        <a:bodyPr/>
        <a:lstStyle/>
        <a:p>
          <a:endParaRPr lang="en-US"/>
        </a:p>
      </dgm:t>
    </dgm:pt>
    <dgm:pt modelId="{095668E2-BF2F-4CE8-A037-9F7F709AF53B}" type="pres">
      <dgm:prSet presAssocID="{F3659201-F7C1-4EA1-8D9D-CF130CB9F30C}" presName="upArrow" presStyleLbl="node1" presStyleIdx="0" presStyleCnt="2"/>
      <dgm:spPr/>
    </dgm:pt>
    <dgm:pt modelId="{5C2BC094-327F-4853-A6DA-D01CE8BA4225}" type="pres">
      <dgm:prSet presAssocID="{F3659201-F7C1-4EA1-8D9D-CF130CB9F30C}" presName="upArrowText" presStyleLbl="revTx" presStyleIdx="0" presStyleCnt="2" custScaleX="122771" custScaleY="83190" custLinFactNeighborX="3110" custLinFactNeighborY="63">
        <dgm:presLayoutVars>
          <dgm:chMax val="0"/>
          <dgm:bulletEnabled val="1"/>
        </dgm:presLayoutVars>
      </dgm:prSet>
      <dgm:spPr/>
      <dgm:t>
        <a:bodyPr/>
        <a:lstStyle/>
        <a:p>
          <a:endParaRPr lang="en-US"/>
        </a:p>
      </dgm:t>
    </dgm:pt>
    <dgm:pt modelId="{5DE66DBA-F07F-4658-978C-F63FB6252ED9}" type="pres">
      <dgm:prSet presAssocID="{A96CE0E9-51FD-4596-A1DE-59E3DF026440}" presName="downArrow" presStyleLbl="node1" presStyleIdx="1" presStyleCnt="2"/>
      <dgm:spPr/>
    </dgm:pt>
    <dgm:pt modelId="{44D842C5-1143-47A4-942E-8275759A0A6A}" type="pres">
      <dgm:prSet presAssocID="{A96CE0E9-51FD-4596-A1DE-59E3DF026440}" presName="downArrowText" presStyleLbl="revTx" presStyleIdx="1" presStyleCnt="2" custScaleX="113143" custScaleY="81394" custLinFactNeighborX="1758" custLinFactNeighborY="0">
        <dgm:presLayoutVars>
          <dgm:chMax val="0"/>
          <dgm:bulletEnabled val="1"/>
        </dgm:presLayoutVars>
      </dgm:prSet>
      <dgm:spPr/>
      <dgm:t>
        <a:bodyPr/>
        <a:lstStyle/>
        <a:p>
          <a:endParaRPr lang="en-US"/>
        </a:p>
      </dgm:t>
    </dgm:pt>
  </dgm:ptLst>
  <dgm:cxnLst>
    <dgm:cxn modelId="{728A3386-1478-45FF-8CB6-D131C8B68249}" srcId="{7A9BFB84-CC24-4F7D-AEFE-8ABCE298316D}" destId="{F3659201-F7C1-4EA1-8D9D-CF130CB9F30C}" srcOrd="0" destOrd="0" parTransId="{B08D7FAB-B3C9-4ECF-935C-6C88C9DBF604}" sibTransId="{D5970D64-BAAE-498F-A569-C1ADFF01744B}"/>
    <dgm:cxn modelId="{317C038C-5422-4C31-B377-F3CFED3EF103}" type="presOf" srcId="{F3659201-F7C1-4EA1-8D9D-CF130CB9F30C}" destId="{5C2BC094-327F-4853-A6DA-D01CE8BA4225}" srcOrd="0" destOrd="0" presId="urn:microsoft.com/office/officeart/2005/8/layout/arrow4"/>
    <dgm:cxn modelId="{7BDFD3D4-88EC-4462-BCEB-2F7E26D374F6}" type="presOf" srcId="{7A9BFB84-CC24-4F7D-AEFE-8ABCE298316D}" destId="{92CAB4B1-132D-4E0D-B1A6-6D4FBF0BEBF3}" srcOrd="0" destOrd="0" presId="urn:microsoft.com/office/officeart/2005/8/layout/arrow4"/>
    <dgm:cxn modelId="{82BBB060-5151-4265-A5C8-5C21977A4CFF}" type="presOf" srcId="{A96CE0E9-51FD-4596-A1DE-59E3DF026440}" destId="{44D842C5-1143-47A4-942E-8275759A0A6A}" srcOrd="0" destOrd="0" presId="urn:microsoft.com/office/officeart/2005/8/layout/arrow4"/>
    <dgm:cxn modelId="{38E8CAD8-C522-495D-BFE9-0A2D998AC052}" srcId="{7A9BFB84-CC24-4F7D-AEFE-8ABCE298316D}" destId="{A96CE0E9-51FD-4596-A1DE-59E3DF026440}" srcOrd="1" destOrd="0" parTransId="{DEE976A1-F0DF-43ED-886C-621102883CC5}" sibTransId="{FEAD61A4-185C-46BA-BDF9-DFB12C6F0E45}"/>
    <dgm:cxn modelId="{B73FBEE2-05AA-4294-B72B-04BDDAAB14C7}" type="presParOf" srcId="{92CAB4B1-132D-4E0D-B1A6-6D4FBF0BEBF3}" destId="{095668E2-BF2F-4CE8-A037-9F7F709AF53B}" srcOrd="0" destOrd="0" presId="urn:microsoft.com/office/officeart/2005/8/layout/arrow4"/>
    <dgm:cxn modelId="{ED4CC074-5474-4F43-B13A-D9281CCFD6B3}" type="presParOf" srcId="{92CAB4B1-132D-4E0D-B1A6-6D4FBF0BEBF3}" destId="{5C2BC094-327F-4853-A6DA-D01CE8BA4225}" srcOrd="1" destOrd="0" presId="urn:microsoft.com/office/officeart/2005/8/layout/arrow4"/>
    <dgm:cxn modelId="{168B340A-973F-4AF5-9356-CFC430712AEA}" type="presParOf" srcId="{92CAB4B1-132D-4E0D-B1A6-6D4FBF0BEBF3}" destId="{5DE66DBA-F07F-4658-978C-F63FB6252ED9}" srcOrd="2" destOrd="0" presId="urn:microsoft.com/office/officeart/2005/8/layout/arrow4"/>
    <dgm:cxn modelId="{09EBD3E7-E8C6-4D3C-9470-90B6C9803173}" type="presParOf" srcId="{92CAB4B1-132D-4E0D-B1A6-6D4FBF0BEBF3}" destId="{44D842C5-1143-47A4-942E-8275759A0A6A}" srcOrd="3" destOrd="0" presId="urn:microsoft.com/office/officeart/2005/8/layout/arrow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7A9BFB84-CC24-4F7D-AEFE-8ABCE298316D}" type="doc">
      <dgm:prSet loTypeId="urn:microsoft.com/office/officeart/2005/8/layout/arrow4" loCatId="relationship" qsTypeId="urn:microsoft.com/office/officeart/2005/8/quickstyle/simple1" qsCatId="simple" csTypeId="urn:microsoft.com/office/officeart/2005/8/colors/accent1_2" csCatId="accent1" phldr="1"/>
      <dgm:spPr/>
      <dgm:t>
        <a:bodyPr/>
        <a:lstStyle/>
        <a:p>
          <a:endParaRPr lang="en-US"/>
        </a:p>
      </dgm:t>
    </dgm:pt>
    <dgm:pt modelId="{F3659201-F7C1-4EA1-8D9D-CF130CB9F30C}">
      <dgm:prSet phldrT="[Text]"/>
      <dgm:spPr/>
      <dgm:t>
        <a:bodyPr/>
        <a:lstStyle/>
        <a:p>
          <a:r>
            <a:rPr lang="en-US" b="1" dirty="0" smtClean="0"/>
            <a:t>CHURCH A </a:t>
          </a:r>
        </a:p>
        <a:p>
          <a:r>
            <a:rPr lang="en-US" b="1" dirty="0" smtClean="0"/>
            <a:t>HIGHER EXPENSES </a:t>
          </a:r>
          <a:r>
            <a:rPr lang="en-US" dirty="0" smtClean="0">
              <a:solidFill>
                <a:schemeClr val="accent2"/>
              </a:solidFill>
            </a:rPr>
            <a:t>(</a:t>
          </a:r>
          <a:r>
            <a:rPr lang="en-US" b="1" dirty="0" smtClean="0">
              <a:solidFill>
                <a:schemeClr val="accent2"/>
              </a:solidFill>
            </a:rPr>
            <a:t>$140 Reported</a:t>
          </a:r>
          <a:r>
            <a:rPr lang="en-US" dirty="0" smtClean="0">
              <a:solidFill>
                <a:schemeClr val="accent2"/>
              </a:solidFill>
            </a:rPr>
            <a:t>)</a:t>
          </a:r>
        </a:p>
      </dgm:t>
    </dgm:pt>
    <dgm:pt modelId="{B08D7FAB-B3C9-4ECF-935C-6C88C9DBF604}" type="parTrans" cxnId="{728A3386-1478-45FF-8CB6-D131C8B68249}">
      <dgm:prSet/>
      <dgm:spPr/>
      <dgm:t>
        <a:bodyPr/>
        <a:lstStyle/>
        <a:p>
          <a:endParaRPr lang="en-US"/>
        </a:p>
      </dgm:t>
    </dgm:pt>
    <dgm:pt modelId="{D5970D64-BAAE-498F-A569-C1ADFF01744B}" type="sibTrans" cxnId="{728A3386-1478-45FF-8CB6-D131C8B68249}">
      <dgm:prSet/>
      <dgm:spPr/>
      <dgm:t>
        <a:bodyPr/>
        <a:lstStyle/>
        <a:p>
          <a:endParaRPr lang="en-US"/>
        </a:p>
      </dgm:t>
    </dgm:pt>
    <dgm:pt modelId="{A96CE0E9-51FD-4596-A1DE-59E3DF026440}">
      <dgm:prSet phldrT="[Text]"/>
      <dgm:spPr/>
      <dgm:t>
        <a:bodyPr/>
        <a:lstStyle/>
        <a:p>
          <a:r>
            <a:rPr lang="en-US" b="1" dirty="0" smtClean="0"/>
            <a:t>CHURCH B </a:t>
          </a:r>
        </a:p>
        <a:p>
          <a:r>
            <a:rPr lang="en-US" b="1" dirty="0" smtClean="0"/>
            <a:t>LOWER EXPENSES </a:t>
          </a:r>
          <a:r>
            <a:rPr lang="en-US" b="1" dirty="0" smtClean="0">
              <a:solidFill>
                <a:schemeClr val="accent2"/>
              </a:solidFill>
            </a:rPr>
            <a:t>($0 Reported)</a:t>
          </a:r>
          <a:endParaRPr lang="en-US" b="1" dirty="0">
            <a:solidFill>
              <a:schemeClr val="accent2"/>
            </a:solidFill>
          </a:endParaRPr>
        </a:p>
      </dgm:t>
    </dgm:pt>
    <dgm:pt modelId="{DEE976A1-F0DF-43ED-886C-621102883CC5}" type="parTrans" cxnId="{38E8CAD8-C522-495D-BFE9-0A2D998AC052}">
      <dgm:prSet/>
      <dgm:spPr/>
      <dgm:t>
        <a:bodyPr/>
        <a:lstStyle/>
        <a:p>
          <a:endParaRPr lang="en-US"/>
        </a:p>
      </dgm:t>
    </dgm:pt>
    <dgm:pt modelId="{FEAD61A4-185C-46BA-BDF9-DFB12C6F0E45}" type="sibTrans" cxnId="{38E8CAD8-C522-495D-BFE9-0A2D998AC052}">
      <dgm:prSet/>
      <dgm:spPr/>
      <dgm:t>
        <a:bodyPr/>
        <a:lstStyle/>
        <a:p>
          <a:endParaRPr lang="en-US"/>
        </a:p>
      </dgm:t>
    </dgm:pt>
    <dgm:pt modelId="{92CAB4B1-132D-4E0D-B1A6-6D4FBF0BEBF3}" type="pres">
      <dgm:prSet presAssocID="{7A9BFB84-CC24-4F7D-AEFE-8ABCE298316D}" presName="compositeShape" presStyleCnt="0">
        <dgm:presLayoutVars>
          <dgm:chMax val="2"/>
          <dgm:dir/>
          <dgm:resizeHandles val="exact"/>
        </dgm:presLayoutVars>
      </dgm:prSet>
      <dgm:spPr/>
      <dgm:t>
        <a:bodyPr/>
        <a:lstStyle/>
        <a:p>
          <a:endParaRPr lang="en-US"/>
        </a:p>
      </dgm:t>
    </dgm:pt>
    <dgm:pt modelId="{095668E2-BF2F-4CE8-A037-9F7F709AF53B}" type="pres">
      <dgm:prSet presAssocID="{F3659201-F7C1-4EA1-8D9D-CF130CB9F30C}" presName="upArrow" presStyleLbl="node1" presStyleIdx="0" presStyleCnt="2"/>
      <dgm:spPr/>
    </dgm:pt>
    <dgm:pt modelId="{5C2BC094-327F-4853-A6DA-D01CE8BA4225}" type="pres">
      <dgm:prSet presAssocID="{F3659201-F7C1-4EA1-8D9D-CF130CB9F30C}" presName="upArrowText" presStyleLbl="revTx" presStyleIdx="0" presStyleCnt="2" custScaleX="122771" custScaleY="83190" custLinFactNeighborX="3110" custLinFactNeighborY="63">
        <dgm:presLayoutVars>
          <dgm:chMax val="0"/>
          <dgm:bulletEnabled val="1"/>
        </dgm:presLayoutVars>
      </dgm:prSet>
      <dgm:spPr/>
      <dgm:t>
        <a:bodyPr/>
        <a:lstStyle/>
        <a:p>
          <a:endParaRPr lang="en-US"/>
        </a:p>
      </dgm:t>
    </dgm:pt>
    <dgm:pt modelId="{5DE66DBA-F07F-4658-978C-F63FB6252ED9}" type="pres">
      <dgm:prSet presAssocID="{A96CE0E9-51FD-4596-A1DE-59E3DF026440}" presName="downArrow" presStyleLbl="node1" presStyleIdx="1" presStyleCnt="2"/>
      <dgm:spPr/>
    </dgm:pt>
    <dgm:pt modelId="{44D842C5-1143-47A4-942E-8275759A0A6A}" type="pres">
      <dgm:prSet presAssocID="{A96CE0E9-51FD-4596-A1DE-59E3DF026440}" presName="downArrowText" presStyleLbl="revTx" presStyleIdx="1" presStyleCnt="2" custScaleX="113143" custScaleY="81394" custLinFactNeighborX="1758" custLinFactNeighborY="0">
        <dgm:presLayoutVars>
          <dgm:chMax val="0"/>
          <dgm:bulletEnabled val="1"/>
        </dgm:presLayoutVars>
      </dgm:prSet>
      <dgm:spPr/>
      <dgm:t>
        <a:bodyPr/>
        <a:lstStyle/>
        <a:p>
          <a:endParaRPr lang="en-US"/>
        </a:p>
      </dgm:t>
    </dgm:pt>
  </dgm:ptLst>
  <dgm:cxnLst>
    <dgm:cxn modelId="{728A3386-1478-45FF-8CB6-D131C8B68249}" srcId="{7A9BFB84-CC24-4F7D-AEFE-8ABCE298316D}" destId="{F3659201-F7C1-4EA1-8D9D-CF130CB9F30C}" srcOrd="0" destOrd="0" parTransId="{B08D7FAB-B3C9-4ECF-935C-6C88C9DBF604}" sibTransId="{D5970D64-BAAE-498F-A569-C1ADFF01744B}"/>
    <dgm:cxn modelId="{7A02464D-6025-42F6-836B-6D7DB2C8BB16}" type="presOf" srcId="{A96CE0E9-51FD-4596-A1DE-59E3DF026440}" destId="{44D842C5-1143-47A4-942E-8275759A0A6A}" srcOrd="0" destOrd="0" presId="urn:microsoft.com/office/officeart/2005/8/layout/arrow4"/>
    <dgm:cxn modelId="{38E8CAD8-C522-495D-BFE9-0A2D998AC052}" srcId="{7A9BFB84-CC24-4F7D-AEFE-8ABCE298316D}" destId="{A96CE0E9-51FD-4596-A1DE-59E3DF026440}" srcOrd="1" destOrd="0" parTransId="{DEE976A1-F0DF-43ED-886C-621102883CC5}" sibTransId="{FEAD61A4-185C-46BA-BDF9-DFB12C6F0E45}"/>
    <dgm:cxn modelId="{F9A0C5FC-56DA-4D16-8EFB-9078977B708D}" type="presOf" srcId="{F3659201-F7C1-4EA1-8D9D-CF130CB9F30C}" destId="{5C2BC094-327F-4853-A6DA-D01CE8BA4225}" srcOrd="0" destOrd="0" presId="urn:microsoft.com/office/officeart/2005/8/layout/arrow4"/>
    <dgm:cxn modelId="{E4447C23-4D34-44AB-93C5-2AEF6FDC2B5F}" type="presOf" srcId="{7A9BFB84-CC24-4F7D-AEFE-8ABCE298316D}" destId="{92CAB4B1-132D-4E0D-B1A6-6D4FBF0BEBF3}" srcOrd="0" destOrd="0" presId="urn:microsoft.com/office/officeart/2005/8/layout/arrow4"/>
    <dgm:cxn modelId="{937E08DC-D022-4A66-9E32-1926FDC1157E}" type="presParOf" srcId="{92CAB4B1-132D-4E0D-B1A6-6D4FBF0BEBF3}" destId="{095668E2-BF2F-4CE8-A037-9F7F709AF53B}" srcOrd="0" destOrd="0" presId="urn:microsoft.com/office/officeart/2005/8/layout/arrow4"/>
    <dgm:cxn modelId="{4EF9828D-A93E-45A2-AFBF-47D8F8AA4106}" type="presParOf" srcId="{92CAB4B1-132D-4E0D-B1A6-6D4FBF0BEBF3}" destId="{5C2BC094-327F-4853-A6DA-D01CE8BA4225}" srcOrd="1" destOrd="0" presId="urn:microsoft.com/office/officeart/2005/8/layout/arrow4"/>
    <dgm:cxn modelId="{F4E46EAA-91C8-4C8D-8FC4-EDCCBACF4A7F}" type="presParOf" srcId="{92CAB4B1-132D-4E0D-B1A6-6D4FBF0BEBF3}" destId="{5DE66DBA-F07F-4658-978C-F63FB6252ED9}" srcOrd="2" destOrd="0" presId="urn:microsoft.com/office/officeart/2005/8/layout/arrow4"/>
    <dgm:cxn modelId="{AD911023-EC76-46FD-9891-248ED6DCB229}" type="presParOf" srcId="{92CAB4B1-132D-4E0D-B1A6-6D4FBF0BEBF3}" destId="{44D842C5-1143-47A4-942E-8275759A0A6A}" srcOrd="3" destOrd="0" presId="urn:microsoft.com/office/officeart/2005/8/layout/arrow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7A9BFB84-CC24-4F7D-AEFE-8ABCE298316D}" type="doc">
      <dgm:prSet loTypeId="urn:microsoft.com/office/officeart/2005/8/layout/arrow4" loCatId="relationship" qsTypeId="urn:microsoft.com/office/officeart/2005/8/quickstyle/simple1" qsCatId="simple" csTypeId="urn:microsoft.com/office/officeart/2005/8/colors/accent1_2" csCatId="accent1" phldr="1"/>
      <dgm:spPr/>
      <dgm:t>
        <a:bodyPr/>
        <a:lstStyle/>
        <a:p>
          <a:endParaRPr lang="en-US"/>
        </a:p>
      </dgm:t>
    </dgm:pt>
    <dgm:pt modelId="{F3659201-F7C1-4EA1-8D9D-CF130CB9F30C}">
      <dgm:prSet phldrT="[Text]"/>
      <dgm:spPr/>
      <dgm:t>
        <a:bodyPr/>
        <a:lstStyle/>
        <a:p>
          <a:r>
            <a:rPr lang="en-US" b="1" dirty="0" smtClean="0"/>
            <a:t>CHURCH A </a:t>
          </a:r>
        </a:p>
        <a:p>
          <a:r>
            <a:rPr lang="en-US" b="1" dirty="0" smtClean="0"/>
            <a:t>HIGHER EXPENSES </a:t>
          </a:r>
          <a:r>
            <a:rPr lang="en-US" dirty="0" smtClean="0">
              <a:solidFill>
                <a:schemeClr val="accent2"/>
              </a:solidFill>
            </a:rPr>
            <a:t>(</a:t>
          </a:r>
          <a:r>
            <a:rPr lang="en-US" b="1" dirty="0" smtClean="0">
              <a:solidFill>
                <a:schemeClr val="accent2"/>
              </a:solidFill>
            </a:rPr>
            <a:t>$9,750 Reported</a:t>
          </a:r>
          <a:r>
            <a:rPr lang="en-US" dirty="0" smtClean="0">
              <a:solidFill>
                <a:schemeClr val="accent2"/>
              </a:solidFill>
            </a:rPr>
            <a:t>)</a:t>
          </a:r>
        </a:p>
      </dgm:t>
    </dgm:pt>
    <dgm:pt modelId="{B08D7FAB-B3C9-4ECF-935C-6C88C9DBF604}" type="parTrans" cxnId="{728A3386-1478-45FF-8CB6-D131C8B68249}">
      <dgm:prSet/>
      <dgm:spPr/>
      <dgm:t>
        <a:bodyPr/>
        <a:lstStyle/>
        <a:p>
          <a:endParaRPr lang="en-US"/>
        </a:p>
      </dgm:t>
    </dgm:pt>
    <dgm:pt modelId="{D5970D64-BAAE-498F-A569-C1ADFF01744B}" type="sibTrans" cxnId="{728A3386-1478-45FF-8CB6-D131C8B68249}">
      <dgm:prSet/>
      <dgm:spPr/>
      <dgm:t>
        <a:bodyPr/>
        <a:lstStyle/>
        <a:p>
          <a:endParaRPr lang="en-US"/>
        </a:p>
      </dgm:t>
    </dgm:pt>
    <dgm:pt modelId="{A96CE0E9-51FD-4596-A1DE-59E3DF026440}">
      <dgm:prSet phldrT="[Text]"/>
      <dgm:spPr/>
      <dgm:t>
        <a:bodyPr/>
        <a:lstStyle/>
        <a:p>
          <a:r>
            <a:rPr lang="en-US" b="1" dirty="0" smtClean="0"/>
            <a:t>CHURCH B </a:t>
          </a:r>
        </a:p>
        <a:p>
          <a:r>
            <a:rPr lang="en-US" b="1" dirty="0" smtClean="0"/>
            <a:t>LOWER EXPENSES </a:t>
          </a:r>
          <a:r>
            <a:rPr lang="en-US" b="1" dirty="0" smtClean="0">
              <a:solidFill>
                <a:schemeClr val="accent2"/>
              </a:solidFill>
            </a:rPr>
            <a:t>($8,750 Reported)</a:t>
          </a:r>
          <a:endParaRPr lang="en-US" b="1" dirty="0">
            <a:solidFill>
              <a:schemeClr val="accent2"/>
            </a:solidFill>
          </a:endParaRPr>
        </a:p>
      </dgm:t>
    </dgm:pt>
    <dgm:pt modelId="{DEE976A1-F0DF-43ED-886C-621102883CC5}" type="parTrans" cxnId="{38E8CAD8-C522-495D-BFE9-0A2D998AC052}">
      <dgm:prSet/>
      <dgm:spPr/>
      <dgm:t>
        <a:bodyPr/>
        <a:lstStyle/>
        <a:p>
          <a:endParaRPr lang="en-US"/>
        </a:p>
      </dgm:t>
    </dgm:pt>
    <dgm:pt modelId="{FEAD61A4-185C-46BA-BDF9-DFB12C6F0E45}" type="sibTrans" cxnId="{38E8CAD8-C522-495D-BFE9-0A2D998AC052}">
      <dgm:prSet/>
      <dgm:spPr/>
      <dgm:t>
        <a:bodyPr/>
        <a:lstStyle/>
        <a:p>
          <a:endParaRPr lang="en-US"/>
        </a:p>
      </dgm:t>
    </dgm:pt>
    <dgm:pt modelId="{92CAB4B1-132D-4E0D-B1A6-6D4FBF0BEBF3}" type="pres">
      <dgm:prSet presAssocID="{7A9BFB84-CC24-4F7D-AEFE-8ABCE298316D}" presName="compositeShape" presStyleCnt="0">
        <dgm:presLayoutVars>
          <dgm:chMax val="2"/>
          <dgm:dir/>
          <dgm:resizeHandles val="exact"/>
        </dgm:presLayoutVars>
      </dgm:prSet>
      <dgm:spPr/>
      <dgm:t>
        <a:bodyPr/>
        <a:lstStyle/>
        <a:p>
          <a:endParaRPr lang="en-US"/>
        </a:p>
      </dgm:t>
    </dgm:pt>
    <dgm:pt modelId="{095668E2-BF2F-4CE8-A037-9F7F709AF53B}" type="pres">
      <dgm:prSet presAssocID="{F3659201-F7C1-4EA1-8D9D-CF130CB9F30C}" presName="upArrow" presStyleLbl="node1" presStyleIdx="0" presStyleCnt="2"/>
      <dgm:spPr/>
    </dgm:pt>
    <dgm:pt modelId="{5C2BC094-327F-4853-A6DA-D01CE8BA4225}" type="pres">
      <dgm:prSet presAssocID="{F3659201-F7C1-4EA1-8D9D-CF130CB9F30C}" presName="upArrowText" presStyleLbl="revTx" presStyleIdx="0" presStyleCnt="2" custScaleX="127596" custScaleY="83190" custLinFactNeighborX="7363" custLinFactNeighborY="63">
        <dgm:presLayoutVars>
          <dgm:chMax val="0"/>
          <dgm:bulletEnabled val="1"/>
        </dgm:presLayoutVars>
      </dgm:prSet>
      <dgm:spPr/>
      <dgm:t>
        <a:bodyPr/>
        <a:lstStyle/>
        <a:p>
          <a:endParaRPr lang="en-US"/>
        </a:p>
      </dgm:t>
    </dgm:pt>
    <dgm:pt modelId="{5DE66DBA-F07F-4658-978C-F63FB6252ED9}" type="pres">
      <dgm:prSet presAssocID="{A96CE0E9-51FD-4596-A1DE-59E3DF026440}" presName="downArrow" presStyleLbl="node1" presStyleIdx="1" presStyleCnt="2"/>
      <dgm:spPr/>
    </dgm:pt>
    <dgm:pt modelId="{44D842C5-1143-47A4-942E-8275759A0A6A}" type="pres">
      <dgm:prSet presAssocID="{A96CE0E9-51FD-4596-A1DE-59E3DF026440}" presName="downArrowText" presStyleLbl="revTx" presStyleIdx="1" presStyleCnt="2" custScaleX="126678" custScaleY="81394" custLinFactNeighborX="445" custLinFactNeighborY="-16065">
        <dgm:presLayoutVars>
          <dgm:chMax val="0"/>
          <dgm:bulletEnabled val="1"/>
        </dgm:presLayoutVars>
      </dgm:prSet>
      <dgm:spPr/>
      <dgm:t>
        <a:bodyPr/>
        <a:lstStyle/>
        <a:p>
          <a:endParaRPr lang="en-US"/>
        </a:p>
      </dgm:t>
    </dgm:pt>
  </dgm:ptLst>
  <dgm:cxnLst>
    <dgm:cxn modelId="{728A3386-1478-45FF-8CB6-D131C8B68249}" srcId="{7A9BFB84-CC24-4F7D-AEFE-8ABCE298316D}" destId="{F3659201-F7C1-4EA1-8D9D-CF130CB9F30C}" srcOrd="0" destOrd="0" parTransId="{B08D7FAB-B3C9-4ECF-935C-6C88C9DBF604}" sibTransId="{D5970D64-BAAE-498F-A569-C1ADFF01744B}"/>
    <dgm:cxn modelId="{2BD8F929-B761-4A32-882F-C484B620E7E2}" type="presOf" srcId="{F3659201-F7C1-4EA1-8D9D-CF130CB9F30C}" destId="{5C2BC094-327F-4853-A6DA-D01CE8BA4225}" srcOrd="0" destOrd="0" presId="urn:microsoft.com/office/officeart/2005/8/layout/arrow4"/>
    <dgm:cxn modelId="{CC766F61-6CFB-457A-B38F-45F9E2E7FCE3}" type="presOf" srcId="{7A9BFB84-CC24-4F7D-AEFE-8ABCE298316D}" destId="{92CAB4B1-132D-4E0D-B1A6-6D4FBF0BEBF3}" srcOrd="0" destOrd="0" presId="urn:microsoft.com/office/officeart/2005/8/layout/arrow4"/>
    <dgm:cxn modelId="{34A1D6A5-C577-4F51-8766-835742B18112}" type="presOf" srcId="{A96CE0E9-51FD-4596-A1DE-59E3DF026440}" destId="{44D842C5-1143-47A4-942E-8275759A0A6A}" srcOrd="0" destOrd="0" presId="urn:microsoft.com/office/officeart/2005/8/layout/arrow4"/>
    <dgm:cxn modelId="{38E8CAD8-C522-495D-BFE9-0A2D998AC052}" srcId="{7A9BFB84-CC24-4F7D-AEFE-8ABCE298316D}" destId="{A96CE0E9-51FD-4596-A1DE-59E3DF026440}" srcOrd="1" destOrd="0" parTransId="{DEE976A1-F0DF-43ED-886C-621102883CC5}" sibTransId="{FEAD61A4-185C-46BA-BDF9-DFB12C6F0E45}"/>
    <dgm:cxn modelId="{3820A716-F624-49BB-9D6C-CEA264B35901}" type="presParOf" srcId="{92CAB4B1-132D-4E0D-B1A6-6D4FBF0BEBF3}" destId="{095668E2-BF2F-4CE8-A037-9F7F709AF53B}" srcOrd="0" destOrd="0" presId="urn:microsoft.com/office/officeart/2005/8/layout/arrow4"/>
    <dgm:cxn modelId="{A2953589-93BF-44EE-98E6-14DF4F266B89}" type="presParOf" srcId="{92CAB4B1-132D-4E0D-B1A6-6D4FBF0BEBF3}" destId="{5C2BC094-327F-4853-A6DA-D01CE8BA4225}" srcOrd="1" destOrd="0" presId="urn:microsoft.com/office/officeart/2005/8/layout/arrow4"/>
    <dgm:cxn modelId="{43238880-1E98-486E-947B-965DD49843D2}" type="presParOf" srcId="{92CAB4B1-132D-4E0D-B1A6-6D4FBF0BEBF3}" destId="{5DE66DBA-F07F-4658-978C-F63FB6252ED9}" srcOrd="2" destOrd="0" presId="urn:microsoft.com/office/officeart/2005/8/layout/arrow4"/>
    <dgm:cxn modelId="{27561D06-618F-4F7E-BD00-4D56DB927BE8}" type="presParOf" srcId="{92CAB4B1-132D-4E0D-B1A6-6D4FBF0BEBF3}" destId="{44D842C5-1143-47A4-942E-8275759A0A6A}" srcOrd="3" destOrd="0" presId="urn:microsoft.com/office/officeart/2005/8/layout/arrow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hProcess9">
  <dgm:title val=""/>
  <dgm:desc val=""/>
  <dgm:catLst>
    <dgm:cat type="process" pri="5000"/>
    <dgm:cat type="convert"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tProcess">
    <dgm:varLst>
      <dgm:dir/>
      <dgm:resizeHandles val="exact"/>
    </dgm:varLst>
    <dgm:alg type="composite">
      <dgm:param type="horzAlign" val="ctr"/>
      <dgm:param type="vertAlign" val="mid"/>
    </dgm:alg>
    <dgm:shape xmlns:r="http://schemas.openxmlformats.org/officeDocument/2006/relationships" r:blip="">
      <dgm:adjLst/>
    </dgm:shape>
    <dgm:presOf/>
    <dgm:constrLst>
      <dgm:constr type="w" for="ch" forName="arrow" refType="w" fact="0.85"/>
      <dgm:constr type="h" for="ch" forName="arrow" refType="h"/>
      <dgm:constr type="ctrX" for="ch" forName="arrow" refType="w" fact="0.5"/>
      <dgm:constr type="ctrY" for="ch" forName="arrow" refType="h" fact="0.5"/>
      <dgm:constr type="w" for="ch" forName="linearProcess" refType="w"/>
      <dgm:constr type="h" for="ch" forName="linearProcess" refType="h" fact="0.4"/>
      <dgm:constr type="ctrX" for="ch" forName="linearProcess" refType="w" fact="0.5"/>
      <dgm:constr type="ctrY" for="ch" forName="linearProcess" refType="h" fact="0.5"/>
    </dgm:constrLst>
    <dgm:ruleLst/>
    <dgm:layoutNode name="arrow" styleLbl="bgShp">
      <dgm:alg type="sp"/>
      <dgm:choose name="Name0">
        <dgm:if name="Name1" func="var" arg="dir" op="equ" val="norm">
          <dgm:shape xmlns:r="http://schemas.openxmlformats.org/officeDocument/2006/relationships" type="rightArrow" r:blip="">
            <dgm:adjLst/>
          </dgm:shape>
        </dgm:if>
        <dgm:else name="Name2">
          <dgm:shape xmlns:r="http://schemas.openxmlformats.org/officeDocument/2006/relationships" type="leftArrow" r:blip="">
            <dgm:adjLst/>
          </dgm:shape>
        </dgm:else>
      </dgm:choose>
      <dgm:presOf/>
      <dgm:constrLst/>
      <dgm:ruleLst/>
    </dgm:layoutNode>
    <dgm:layoutNode name="linearProcess">
      <dgm:choose name="Name3">
        <dgm:if name="Name4" func="var" arg="dir" op="equ" val="norm">
          <dgm:alg type="lin"/>
        </dgm:if>
        <dgm:else name="Name5">
          <dgm:alg type="lin">
            <dgm:param type="linDir" val="fromR"/>
          </dgm:alg>
        </dgm:else>
      </dgm:choose>
      <dgm:shape xmlns:r="http://schemas.openxmlformats.org/officeDocument/2006/relationships" r:blip="">
        <dgm:adjLst/>
      </dgm:shape>
      <dgm:presOf/>
      <dgm:constrLst>
        <dgm:constr type="userA" for="ch" ptType="node" refType="w"/>
        <dgm:constr type="h" for="ch" ptType="node" refType="h"/>
        <dgm:constr type="w" for="ch" ptType="node" op="equ"/>
        <dgm:constr type="w" for="ch" forName="sibTrans" refType="w" fact="0.05"/>
        <dgm:constr type="primFontSz" for="ch" ptType="node" op="equ" val="65"/>
      </dgm:constrLst>
      <dgm:ruleLst/>
      <dgm:forEach name="Name6" axis="ch" ptType="node">
        <dgm:layoutNode name="textNode" styleLbl="node1">
          <dgm:varLst>
            <dgm:bulletEnabled val="1"/>
          </dgm:varLst>
          <dgm:alg type="tx"/>
          <dgm:shape xmlns:r="http://schemas.openxmlformats.org/officeDocument/2006/relationships" type="roundRect" r:blip="">
            <dgm:adjLst/>
          </dgm:shape>
          <dgm:presOf axis="desOrSelf" ptType="node"/>
          <dgm:constrLst>
            <dgm:constr type="userA"/>
            <dgm:constr type="w" refType="userA" fact="0.3"/>
            <dgm:constr type="tMarg" refType="primFontSz" fact="0.3"/>
            <dgm:constr type="bMarg" refType="primFontSz" fact="0.3"/>
            <dgm:constr type="lMarg" refType="primFontSz" fact="0.3"/>
            <dgm:constr type="rMarg" refType="primFontSz" fact="0.3"/>
          </dgm:constrLst>
          <dgm:ruleLst>
            <dgm:rule type="w" val="NaN" fact="1" max="NaN"/>
            <dgm:rule type="primFontSz" val="5" fact="NaN" max="NaN"/>
          </dgm:ruleLst>
        </dgm:layoutNode>
        <dgm:forEach name="Name7" axis="followSib" ptType="sibTrans" cnt="1">
          <dgm:layoutNode name="sibTrans">
            <dgm:alg type="sp"/>
            <dgm:shape xmlns:r="http://schemas.openxmlformats.org/officeDocument/2006/relationships" r:blip="">
              <dgm:adjLst/>
            </dgm:shape>
            <dgm:presOf/>
            <dgm:constrLst/>
            <dgm:ruleLst/>
          </dgm:layoutNode>
        </dgm:forEach>
      </dgm:forEach>
    </dgm:layoutNode>
  </dgm:layoutNode>
</dgm:layoutDef>
</file>

<file path=ppt/diagrams/layout2.xml><?xml version="1.0" encoding="utf-8"?>
<dgm:layoutDef xmlns:dgm="http://schemas.openxmlformats.org/drawingml/2006/diagram" xmlns:a="http://schemas.openxmlformats.org/drawingml/2006/main" uniqueId="urn:microsoft.com/office/officeart/2005/8/layout/hProcess9">
  <dgm:title val=""/>
  <dgm:desc val=""/>
  <dgm:catLst>
    <dgm:cat type="process" pri="5000"/>
    <dgm:cat type="convert" pri="13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CompostProcess">
    <dgm:varLst>
      <dgm:dir/>
      <dgm:resizeHandles val="exact"/>
    </dgm:varLst>
    <dgm:alg type="composite">
      <dgm:param type="horzAlign" val="ctr"/>
      <dgm:param type="vertAlign" val="mid"/>
    </dgm:alg>
    <dgm:shape xmlns:r="http://schemas.openxmlformats.org/officeDocument/2006/relationships" r:blip="">
      <dgm:adjLst/>
    </dgm:shape>
    <dgm:presOf/>
    <dgm:constrLst>
      <dgm:constr type="w" for="ch" forName="arrow" refType="w" fact="0.85"/>
      <dgm:constr type="h" for="ch" forName="arrow" refType="h"/>
      <dgm:constr type="ctrX" for="ch" forName="arrow" refType="w" fact="0.5"/>
      <dgm:constr type="ctrY" for="ch" forName="arrow" refType="h" fact="0.5"/>
      <dgm:constr type="w" for="ch" forName="linearProcess" refType="w"/>
      <dgm:constr type="h" for="ch" forName="linearProcess" refType="h" fact="0.4"/>
      <dgm:constr type="ctrX" for="ch" forName="linearProcess" refType="w" fact="0.5"/>
      <dgm:constr type="ctrY" for="ch" forName="linearProcess" refType="h" fact="0.5"/>
    </dgm:constrLst>
    <dgm:ruleLst/>
    <dgm:layoutNode name="arrow" styleLbl="bgShp">
      <dgm:alg type="sp"/>
      <dgm:choose name="Name0">
        <dgm:if name="Name1" func="var" arg="dir" op="equ" val="norm">
          <dgm:shape xmlns:r="http://schemas.openxmlformats.org/officeDocument/2006/relationships" type="rightArrow" r:blip="">
            <dgm:adjLst/>
          </dgm:shape>
        </dgm:if>
        <dgm:else name="Name2">
          <dgm:shape xmlns:r="http://schemas.openxmlformats.org/officeDocument/2006/relationships" type="leftArrow" r:blip="">
            <dgm:adjLst/>
          </dgm:shape>
        </dgm:else>
      </dgm:choose>
      <dgm:presOf/>
      <dgm:constrLst/>
      <dgm:ruleLst/>
    </dgm:layoutNode>
    <dgm:layoutNode name="linearProcess">
      <dgm:choose name="Name3">
        <dgm:if name="Name4" func="var" arg="dir" op="equ" val="norm">
          <dgm:alg type="lin"/>
        </dgm:if>
        <dgm:else name="Name5">
          <dgm:alg type="lin">
            <dgm:param type="linDir" val="fromR"/>
          </dgm:alg>
        </dgm:else>
      </dgm:choose>
      <dgm:shape xmlns:r="http://schemas.openxmlformats.org/officeDocument/2006/relationships" r:blip="">
        <dgm:adjLst/>
      </dgm:shape>
      <dgm:presOf/>
      <dgm:constrLst>
        <dgm:constr type="userA" for="ch" ptType="node" refType="w"/>
        <dgm:constr type="h" for="ch" ptType="node" refType="h"/>
        <dgm:constr type="w" for="ch" ptType="node" op="equ"/>
        <dgm:constr type="w" for="ch" forName="sibTrans" refType="w" fact="0.05"/>
        <dgm:constr type="primFontSz" for="ch" ptType="node" op="equ" val="65"/>
      </dgm:constrLst>
      <dgm:ruleLst/>
      <dgm:forEach name="Name6" axis="ch" ptType="node">
        <dgm:layoutNode name="textNode" styleLbl="node1">
          <dgm:varLst>
            <dgm:bulletEnabled val="1"/>
          </dgm:varLst>
          <dgm:alg type="tx"/>
          <dgm:shape xmlns:r="http://schemas.openxmlformats.org/officeDocument/2006/relationships" type="roundRect" r:blip="">
            <dgm:adjLst/>
          </dgm:shape>
          <dgm:presOf axis="desOrSelf" ptType="node"/>
          <dgm:constrLst>
            <dgm:constr type="userA"/>
            <dgm:constr type="w" refType="userA" fact="0.3"/>
            <dgm:constr type="tMarg" refType="primFontSz" fact="0.3"/>
            <dgm:constr type="bMarg" refType="primFontSz" fact="0.3"/>
            <dgm:constr type="lMarg" refType="primFontSz" fact="0.3"/>
            <dgm:constr type="rMarg" refType="primFontSz" fact="0.3"/>
          </dgm:constrLst>
          <dgm:ruleLst>
            <dgm:rule type="w" val="NaN" fact="1" max="NaN"/>
            <dgm:rule type="primFontSz" val="5" fact="NaN" max="NaN"/>
          </dgm:ruleLst>
        </dgm:layoutNode>
        <dgm:forEach name="Name7" axis="followSib" ptType="sibTrans" cnt="1">
          <dgm:layoutNode name="sibTrans">
            <dgm:alg type="sp"/>
            <dgm:shape xmlns:r="http://schemas.openxmlformats.org/officeDocument/2006/relationships" r:blip="">
              <dgm:adjLst/>
            </dgm:shape>
            <dgm:presOf/>
            <dgm:constrLst/>
            <dgm:ruleLst/>
          </dgm:layoutNode>
        </dgm:forEach>
      </dgm:forEach>
    </dgm:layoutNode>
  </dgm:layoutNode>
</dgm:layoutDef>
</file>

<file path=ppt/diagrams/layout3.xml><?xml version="1.0" encoding="utf-8"?>
<dgm:layoutDef xmlns:dgm="http://schemas.openxmlformats.org/drawingml/2006/diagram" xmlns:a="http://schemas.openxmlformats.org/drawingml/2006/main" uniqueId="urn:microsoft.com/office/officeart/2005/8/layout/arrow4">
  <dgm:title val=""/>
  <dgm:desc val=""/>
  <dgm:catLst>
    <dgm:cat type="relationship" pri="8000"/>
    <dgm:cat type="process" pri="30000"/>
  </dgm:catLst>
  <dgm:samp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Lst>
      <dgm:cxnLst>
        <dgm:cxn modelId="3" srcId="0" destId="1" srcOrd="0" destOrd="0"/>
        <dgm:cxn modelId="4" srcId="0" destId="2" srcOrd="1" destOrd="0"/>
      </dgm:cxnLst>
      <dgm:bg/>
      <dgm:whole/>
    </dgm:dataModel>
  </dgm:clrData>
  <dgm:layoutNode name="compositeShape">
    <dgm:varLst>
      <dgm:chMax val="2"/>
      <dgm:dir/>
      <dgm:resizeHandles val="exact"/>
    </dgm:varLst>
    <dgm:alg type="composite"/>
    <dgm:shape xmlns:r="http://schemas.openxmlformats.org/officeDocument/2006/relationships" r:blip="">
      <dgm:adjLst/>
    </dgm:shape>
    <dgm:presOf/>
    <dgm:choose name="Name0">
      <dgm:if name="Name1" func="var" arg="dir" op="equ" val="norm">
        <dgm:choose name="Name2">
          <dgm:if name="Name3" axis="ch" ptType="node" func="cnt" op="lte" val="1">
            <dgm:constrLst>
              <dgm:constr type="primFontSz" for="des" ptType="node" op="equ" val="65"/>
              <dgm:constr type="w" for="ch" forName="upArrow" refType="w" fact="0.33"/>
              <dgm:constr type="h" for="ch" forName="upArrow" refType="h"/>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dgm:constr type="b" for="ch" forName="upArrowText" refType="h" fact="0.48"/>
              <dgm:constr type="l" for="ch" forName="upArrowText" refType="w" refFor="ch" refForName="upArrow" fact="1.03"/>
            </dgm:constrLst>
          </dgm:if>
          <dgm:else name="Name4">
            <dgm:constrLst>
              <dgm:constr type="primFontSz" for="des" ptType="node" op="equ" val="65"/>
              <dgm:constr type="w" for="ch" forName="upArrow" refType="w" fact="0.33"/>
              <dgm:constr type="h" for="ch" forName="upArrow" refType="h" fact="0.48"/>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fact="0.48"/>
              <dgm:constr type="b" for="ch" forName="upArrowText" refType="h" fact="0.48"/>
              <dgm:constr type="l" for="ch" forName="upArrowText" refType="w" refFor="ch" refForName="upArrow" fact="1.03"/>
              <dgm:constr type="w" for="ch" forName="downArrow" refType="w" fact="0.33"/>
              <dgm:constr type="h" for="ch" forName="downArrow" refType="h" fact="0.48"/>
              <dgm:constr type="t" for="ch" forName="downArrow" refType="h" fact="0.52"/>
              <dgm:constr type="l" for="ch" forName="downArrow" refType="w" refFor="ch" refForName="downArrow" fact="0.3"/>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refType="w" refFor="ch" refForName="downArrow" fact="1.33"/>
            </dgm:constrLst>
          </dgm:else>
        </dgm:choose>
      </dgm:if>
      <dgm:else name="Name5">
        <dgm:choose name="Name6">
          <dgm:if name="Name7" axis="ch" ptType="node" func="cnt" op="lte" val="1">
            <dgm:constrLst>
              <dgm:constr type="primFontSz" for="des" ptType="node" op="equ" val="65"/>
              <dgm:constr type="w" for="ch" forName="upArrow" refType="w" fact="0.33"/>
              <dgm:constr type="h" for="ch" forName="upArrow" refType="h"/>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dgm:constr type="t" for="ch" forName="upArrowText"/>
              <dgm:constr type="l" for="ch" forName="upArrowText" refType="w" fact="0.1"/>
            </dgm:constrLst>
          </dgm:if>
          <dgm:else name="Name8">
            <dgm:constrLst>
              <dgm:constr type="primFontSz" for="des" ptType="node" op="equ" val="65"/>
              <dgm:constr type="w" for="ch" forName="upArrow" refType="w" fact="0.33"/>
              <dgm:constr type="h" for="ch" forName="upArrow" refType="h" fact="0.48"/>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fact="0.48"/>
              <dgm:constr type="t" for="ch" forName="upArrowText"/>
              <dgm:constr type="l" for="ch" forName="upArrowText" refType="w" fact="0.1"/>
              <dgm:constr type="w" for="ch" forName="downArrow" refType="w" fact="0.33"/>
              <dgm:constr type="h" for="ch" forName="downArrow" refType="h" fact="0.48"/>
              <dgm:constr type="t" for="ch" forName="downArrow" refType="h" fact="0.52"/>
              <dgm:constr type="l" for="ch" forName="downArrow" refType="w" fact="0.57"/>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dgm:constrLst>
          </dgm:else>
        </dgm:choose>
      </dgm:else>
    </dgm:choose>
    <dgm:ruleLst/>
    <dgm:forEach name="Name9" axis="ch" ptType="node" cnt="1">
      <dgm:layoutNode name="upArrow" styleLbl="node1">
        <dgm:alg type="sp"/>
        <dgm:shape xmlns:r="http://schemas.openxmlformats.org/officeDocument/2006/relationships" type="upArrow" r:blip="">
          <dgm:adjLst/>
        </dgm:shape>
        <dgm:presOf/>
        <dgm:constrLst/>
        <dgm:ruleLst/>
      </dgm:layoutNode>
      <dgm:layoutNode name="upArrowText" styleLbl="revTx">
        <dgm:varLst>
          <dgm:chMax val="0"/>
          <dgm:bulletEnabled val="1"/>
        </dgm:varLst>
        <dgm:choose name="Name10">
          <dgm:if name="Name11" axis="root des" ptType="all node" func="maxDepth" op="gt" val="1">
            <dgm:alg type="tx">
              <dgm:param type="parTxLTRAlign" val="l"/>
              <dgm:param type="parTxRTLAlign" val="r"/>
              <dgm:param type="txAnchorVertCh" val="mid"/>
            </dgm:alg>
          </dgm:if>
          <dgm:else name="Name12">
            <dgm:choose name="Name13">
              <dgm:if name="Name14" func="var" arg="dir" op="equ" val="norm">
                <dgm:alg type="tx">
                  <dgm:param type="parTxLTRAlign" val="l"/>
                  <dgm:param type="parTxRTLAlign" val="l"/>
                  <dgm:param type="txAnchorVertCh" val="mid"/>
                </dgm:alg>
              </dgm:if>
              <dgm:else name="Name15">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forEach name="Name16" axis="ch" ptType="node" st="2" cnt="1">
      <dgm:layoutNode name="downArrow" styleLbl="node1">
        <dgm:alg type="sp"/>
        <dgm:shape xmlns:r="http://schemas.openxmlformats.org/officeDocument/2006/relationships" type="downArrow" r:blip="">
          <dgm:adjLst/>
        </dgm:shape>
        <dgm:presOf/>
        <dgm:constrLst/>
        <dgm:ruleLst/>
      </dgm:layoutNode>
      <dgm:layoutNode name="downArrowText" styleLbl="revTx">
        <dgm:varLst>
          <dgm:chMax val="0"/>
          <dgm:bulletEnabled val="1"/>
        </dgm:varLst>
        <dgm:choose name="Name17">
          <dgm:if name="Name18" axis="root des" ptType="all node" func="maxDepth" op="gt" val="1">
            <dgm:alg type="tx">
              <dgm:param type="parTxLTRAlign" val="l"/>
              <dgm:param type="parTxRTLAlign" val="r"/>
              <dgm:param type="txAnchorVertCh" val="mid"/>
            </dgm:alg>
          </dgm:if>
          <dgm:else name="Name19">
            <dgm:choose name="Name20">
              <dgm:if name="Name21" func="var" arg="dir" op="equ" val="norm">
                <dgm:alg type="tx">
                  <dgm:param type="parTxLTRAlign" val="l"/>
                  <dgm:param type="parTxRTLAlign" val="l"/>
                  <dgm:param type="txAnchorVertCh" val="mid"/>
                </dgm:alg>
              </dgm:if>
              <dgm:else name="Name22">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layoutNode>
</dgm:layoutDef>
</file>

<file path=ppt/diagrams/layout4.xml><?xml version="1.0" encoding="utf-8"?>
<dgm:layoutDef xmlns:dgm="http://schemas.openxmlformats.org/drawingml/2006/diagram" xmlns:a="http://schemas.openxmlformats.org/drawingml/2006/main" uniqueId="urn:microsoft.com/office/officeart/2005/8/layout/arrow4">
  <dgm:title val=""/>
  <dgm:desc val=""/>
  <dgm:catLst>
    <dgm:cat type="relationship" pri="8000"/>
    <dgm:cat type="process" pri="30000"/>
  </dgm:catLst>
  <dgm:samp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Lst>
      <dgm:cxnLst>
        <dgm:cxn modelId="3" srcId="0" destId="1" srcOrd="0" destOrd="0"/>
        <dgm:cxn modelId="4" srcId="0" destId="2" srcOrd="1" destOrd="0"/>
      </dgm:cxnLst>
      <dgm:bg/>
      <dgm:whole/>
    </dgm:dataModel>
  </dgm:clrData>
  <dgm:layoutNode name="compositeShape">
    <dgm:varLst>
      <dgm:chMax val="2"/>
      <dgm:dir/>
      <dgm:resizeHandles val="exact"/>
    </dgm:varLst>
    <dgm:alg type="composite"/>
    <dgm:shape xmlns:r="http://schemas.openxmlformats.org/officeDocument/2006/relationships" r:blip="">
      <dgm:adjLst/>
    </dgm:shape>
    <dgm:presOf/>
    <dgm:choose name="Name0">
      <dgm:if name="Name1" func="var" arg="dir" op="equ" val="norm">
        <dgm:choose name="Name2">
          <dgm:if name="Name3" axis="ch" ptType="node" func="cnt" op="lte" val="1">
            <dgm:constrLst>
              <dgm:constr type="primFontSz" for="des" ptType="node" op="equ" val="65"/>
              <dgm:constr type="w" for="ch" forName="upArrow" refType="w" fact="0.33"/>
              <dgm:constr type="h" for="ch" forName="upArrow" refType="h"/>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dgm:constr type="b" for="ch" forName="upArrowText" refType="h" fact="0.48"/>
              <dgm:constr type="l" for="ch" forName="upArrowText" refType="w" refFor="ch" refForName="upArrow" fact="1.03"/>
            </dgm:constrLst>
          </dgm:if>
          <dgm:else name="Name4">
            <dgm:constrLst>
              <dgm:constr type="primFontSz" for="des" ptType="node" op="equ" val="65"/>
              <dgm:constr type="w" for="ch" forName="upArrow" refType="w" fact="0.33"/>
              <dgm:constr type="h" for="ch" forName="upArrow" refType="h" fact="0.48"/>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fact="0.48"/>
              <dgm:constr type="b" for="ch" forName="upArrowText" refType="h" fact="0.48"/>
              <dgm:constr type="l" for="ch" forName="upArrowText" refType="w" refFor="ch" refForName="upArrow" fact="1.03"/>
              <dgm:constr type="w" for="ch" forName="downArrow" refType="w" fact="0.33"/>
              <dgm:constr type="h" for="ch" forName="downArrow" refType="h" fact="0.48"/>
              <dgm:constr type="t" for="ch" forName="downArrow" refType="h" fact="0.52"/>
              <dgm:constr type="l" for="ch" forName="downArrow" refType="w" refFor="ch" refForName="downArrow" fact="0.3"/>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refType="w" refFor="ch" refForName="downArrow" fact="1.33"/>
            </dgm:constrLst>
          </dgm:else>
        </dgm:choose>
      </dgm:if>
      <dgm:else name="Name5">
        <dgm:choose name="Name6">
          <dgm:if name="Name7" axis="ch" ptType="node" func="cnt" op="lte" val="1">
            <dgm:constrLst>
              <dgm:constr type="primFontSz" for="des" ptType="node" op="equ" val="65"/>
              <dgm:constr type="w" for="ch" forName="upArrow" refType="w" fact="0.33"/>
              <dgm:constr type="h" for="ch" forName="upArrow" refType="h"/>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dgm:constr type="t" for="ch" forName="upArrowText"/>
              <dgm:constr type="l" for="ch" forName="upArrowText" refType="w" fact="0.1"/>
            </dgm:constrLst>
          </dgm:if>
          <dgm:else name="Name8">
            <dgm:constrLst>
              <dgm:constr type="primFontSz" for="des" ptType="node" op="equ" val="65"/>
              <dgm:constr type="w" for="ch" forName="upArrow" refType="w" fact="0.33"/>
              <dgm:constr type="h" for="ch" forName="upArrow" refType="h" fact="0.48"/>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fact="0.48"/>
              <dgm:constr type="t" for="ch" forName="upArrowText"/>
              <dgm:constr type="l" for="ch" forName="upArrowText" refType="w" fact="0.1"/>
              <dgm:constr type="w" for="ch" forName="downArrow" refType="w" fact="0.33"/>
              <dgm:constr type="h" for="ch" forName="downArrow" refType="h" fact="0.48"/>
              <dgm:constr type="t" for="ch" forName="downArrow" refType="h" fact="0.52"/>
              <dgm:constr type="l" for="ch" forName="downArrow" refType="w" fact="0.57"/>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dgm:constrLst>
          </dgm:else>
        </dgm:choose>
      </dgm:else>
    </dgm:choose>
    <dgm:ruleLst/>
    <dgm:forEach name="Name9" axis="ch" ptType="node" cnt="1">
      <dgm:layoutNode name="upArrow" styleLbl="node1">
        <dgm:alg type="sp"/>
        <dgm:shape xmlns:r="http://schemas.openxmlformats.org/officeDocument/2006/relationships" type="upArrow" r:blip="">
          <dgm:adjLst/>
        </dgm:shape>
        <dgm:presOf/>
        <dgm:constrLst/>
        <dgm:ruleLst/>
      </dgm:layoutNode>
      <dgm:layoutNode name="upArrowText" styleLbl="revTx">
        <dgm:varLst>
          <dgm:chMax val="0"/>
          <dgm:bulletEnabled val="1"/>
        </dgm:varLst>
        <dgm:choose name="Name10">
          <dgm:if name="Name11" axis="root des" ptType="all node" func="maxDepth" op="gt" val="1">
            <dgm:alg type="tx">
              <dgm:param type="parTxLTRAlign" val="l"/>
              <dgm:param type="parTxRTLAlign" val="r"/>
              <dgm:param type="txAnchorVertCh" val="mid"/>
            </dgm:alg>
          </dgm:if>
          <dgm:else name="Name12">
            <dgm:choose name="Name13">
              <dgm:if name="Name14" func="var" arg="dir" op="equ" val="norm">
                <dgm:alg type="tx">
                  <dgm:param type="parTxLTRAlign" val="l"/>
                  <dgm:param type="parTxRTLAlign" val="l"/>
                  <dgm:param type="txAnchorVertCh" val="mid"/>
                </dgm:alg>
              </dgm:if>
              <dgm:else name="Name15">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forEach name="Name16" axis="ch" ptType="node" st="2" cnt="1">
      <dgm:layoutNode name="downArrow" styleLbl="node1">
        <dgm:alg type="sp"/>
        <dgm:shape xmlns:r="http://schemas.openxmlformats.org/officeDocument/2006/relationships" type="downArrow" r:blip="">
          <dgm:adjLst/>
        </dgm:shape>
        <dgm:presOf/>
        <dgm:constrLst/>
        <dgm:ruleLst/>
      </dgm:layoutNode>
      <dgm:layoutNode name="downArrowText" styleLbl="revTx">
        <dgm:varLst>
          <dgm:chMax val="0"/>
          <dgm:bulletEnabled val="1"/>
        </dgm:varLst>
        <dgm:choose name="Name17">
          <dgm:if name="Name18" axis="root des" ptType="all node" func="maxDepth" op="gt" val="1">
            <dgm:alg type="tx">
              <dgm:param type="parTxLTRAlign" val="l"/>
              <dgm:param type="parTxRTLAlign" val="r"/>
              <dgm:param type="txAnchorVertCh" val="mid"/>
            </dgm:alg>
          </dgm:if>
          <dgm:else name="Name19">
            <dgm:choose name="Name20">
              <dgm:if name="Name21" func="var" arg="dir" op="equ" val="norm">
                <dgm:alg type="tx">
                  <dgm:param type="parTxLTRAlign" val="l"/>
                  <dgm:param type="parTxRTLAlign" val="l"/>
                  <dgm:param type="txAnchorVertCh" val="mid"/>
                </dgm:alg>
              </dgm:if>
              <dgm:else name="Name22">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layoutNode>
</dgm:layoutDef>
</file>

<file path=ppt/diagrams/layout5.xml><?xml version="1.0" encoding="utf-8"?>
<dgm:layoutDef xmlns:dgm="http://schemas.openxmlformats.org/drawingml/2006/diagram" xmlns:a="http://schemas.openxmlformats.org/drawingml/2006/main" uniqueId="urn:microsoft.com/office/officeart/2005/8/layout/arrow4">
  <dgm:title val=""/>
  <dgm:desc val=""/>
  <dgm:catLst>
    <dgm:cat type="relationship" pri="8000"/>
    <dgm:cat type="process" pri="30000"/>
  </dgm:catLst>
  <dgm:samp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Lst>
      <dgm:cxnLst>
        <dgm:cxn modelId="3" srcId="0" destId="1" srcOrd="0" destOrd="0"/>
        <dgm:cxn modelId="4" srcId="0" destId="2" srcOrd="1" destOrd="0"/>
      </dgm:cxnLst>
      <dgm:bg/>
      <dgm:whole/>
    </dgm:dataModel>
  </dgm:clrData>
  <dgm:layoutNode name="compositeShape">
    <dgm:varLst>
      <dgm:chMax val="2"/>
      <dgm:dir/>
      <dgm:resizeHandles val="exact"/>
    </dgm:varLst>
    <dgm:alg type="composite"/>
    <dgm:shape xmlns:r="http://schemas.openxmlformats.org/officeDocument/2006/relationships" r:blip="">
      <dgm:adjLst/>
    </dgm:shape>
    <dgm:presOf/>
    <dgm:choose name="Name0">
      <dgm:if name="Name1" func="var" arg="dir" op="equ" val="norm">
        <dgm:choose name="Name2">
          <dgm:if name="Name3" axis="ch" ptType="node" func="cnt" op="lte" val="1">
            <dgm:constrLst>
              <dgm:constr type="primFontSz" for="des" ptType="node" op="equ" val="65"/>
              <dgm:constr type="w" for="ch" forName="upArrow" refType="w" fact="0.33"/>
              <dgm:constr type="h" for="ch" forName="upArrow" refType="h"/>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dgm:constr type="b" for="ch" forName="upArrowText" refType="h" fact="0.48"/>
              <dgm:constr type="l" for="ch" forName="upArrowText" refType="w" refFor="ch" refForName="upArrow" fact="1.03"/>
            </dgm:constrLst>
          </dgm:if>
          <dgm:else name="Name4">
            <dgm:constrLst>
              <dgm:constr type="primFontSz" for="des" ptType="node" op="equ" val="65"/>
              <dgm:constr type="w" for="ch" forName="upArrow" refType="w" fact="0.33"/>
              <dgm:constr type="h" for="ch" forName="upArrow" refType="h" fact="0.48"/>
              <dgm:constr type="b" for="ch" forName="upArrow" refType="h" fact="0.48"/>
              <dgm:constr type="l" for="ch" forName="upArrow"/>
              <dgm:constr type="h" for="ch" forName="upArrow" refType="w" refFor="ch" refForName="upArrow" op="gte" fact="0.75"/>
              <dgm:constr type="w" for="ch" forName="upArrowText" refType="w" fact="0.56"/>
              <dgm:constr type="h" for="ch" forName="upArrowText" refType="h" fact="0.48"/>
              <dgm:constr type="b" for="ch" forName="upArrowText" refType="h" fact="0.48"/>
              <dgm:constr type="l" for="ch" forName="upArrowText" refType="w" refFor="ch" refForName="upArrow" fact="1.03"/>
              <dgm:constr type="w" for="ch" forName="downArrow" refType="w" fact="0.33"/>
              <dgm:constr type="h" for="ch" forName="downArrow" refType="h" fact="0.48"/>
              <dgm:constr type="t" for="ch" forName="downArrow" refType="h" fact="0.52"/>
              <dgm:constr type="l" for="ch" forName="downArrow" refType="w" refFor="ch" refForName="downArrow" fact="0.3"/>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refType="w" refFor="ch" refForName="downArrow" fact="1.33"/>
            </dgm:constrLst>
          </dgm:else>
        </dgm:choose>
      </dgm:if>
      <dgm:else name="Name5">
        <dgm:choose name="Name6">
          <dgm:if name="Name7" axis="ch" ptType="node" func="cnt" op="lte" val="1">
            <dgm:constrLst>
              <dgm:constr type="primFontSz" for="des" ptType="node" op="equ" val="65"/>
              <dgm:constr type="w" for="ch" forName="upArrow" refType="w" fact="0.33"/>
              <dgm:constr type="h" for="ch" forName="upArrow" refType="h"/>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dgm:constr type="t" for="ch" forName="upArrowText"/>
              <dgm:constr type="l" for="ch" forName="upArrowText" refType="w" fact="0.1"/>
            </dgm:constrLst>
          </dgm:if>
          <dgm:else name="Name8">
            <dgm:constrLst>
              <dgm:constr type="primFontSz" for="des" ptType="node" op="equ" val="65"/>
              <dgm:constr type="w" for="ch" forName="upArrow" refType="w" fact="0.33"/>
              <dgm:constr type="h" for="ch" forName="upArrow" refType="h" fact="0.48"/>
              <dgm:constr type="t" for="ch" forName="upArrow"/>
              <dgm:constr type="l" for="ch" forName="upArrow" refType="w" fact="0.67"/>
              <dgm:constr type="h" for="ch" forName="upArrow" refType="w" refFor="ch" refForName="upArrow" op="gte" fact="0.75"/>
              <dgm:constr type="w" for="ch" forName="upArrowText" refType="w" fact="0.56"/>
              <dgm:constr type="h" for="ch" forName="upArrowText" refType="h" fact="0.48"/>
              <dgm:constr type="t" for="ch" forName="upArrowText"/>
              <dgm:constr type="l" for="ch" forName="upArrowText" refType="w" fact="0.1"/>
              <dgm:constr type="w" for="ch" forName="downArrow" refType="w" fact="0.33"/>
              <dgm:constr type="h" for="ch" forName="downArrow" refType="h" fact="0.48"/>
              <dgm:constr type="t" for="ch" forName="downArrow" refType="h" fact="0.52"/>
              <dgm:constr type="l" for="ch" forName="downArrow" refType="w" fact="0.57"/>
              <dgm:constr type="h" for="ch" forName="downArrow" refType="w" refFor="ch" refForName="downArrow" op="gte" fact="0.75"/>
              <dgm:constr type="w" for="ch" forName="downArrowText" refType="w" fact="0.56"/>
              <dgm:constr type="h" for="ch" forName="downArrowText" refType="h" fact="0.48"/>
              <dgm:constr type="t" for="ch" forName="downArrowText" refType="h" fact="0.52"/>
              <dgm:constr type="l" for="ch" forName="downArrowText"/>
            </dgm:constrLst>
          </dgm:else>
        </dgm:choose>
      </dgm:else>
    </dgm:choose>
    <dgm:ruleLst/>
    <dgm:forEach name="Name9" axis="ch" ptType="node" cnt="1">
      <dgm:layoutNode name="upArrow" styleLbl="node1">
        <dgm:alg type="sp"/>
        <dgm:shape xmlns:r="http://schemas.openxmlformats.org/officeDocument/2006/relationships" type="upArrow" r:blip="">
          <dgm:adjLst/>
        </dgm:shape>
        <dgm:presOf/>
        <dgm:constrLst/>
        <dgm:ruleLst/>
      </dgm:layoutNode>
      <dgm:layoutNode name="upArrowText" styleLbl="revTx">
        <dgm:varLst>
          <dgm:chMax val="0"/>
          <dgm:bulletEnabled val="1"/>
        </dgm:varLst>
        <dgm:choose name="Name10">
          <dgm:if name="Name11" axis="root des" ptType="all node" func="maxDepth" op="gt" val="1">
            <dgm:alg type="tx">
              <dgm:param type="parTxLTRAlign" val="l"/>
              <dgm:param type="parTxRTLAlign" val="r"/>
              <dgm:param type="txAnchorVertCh" val="mid"/>
            </dgm:alg>
          </dgm:if>
          <dgm:else name="Name12">
            <dgm:choose name="Name13">
              <dgm:if name="Name14" func="var" arg="dir" op="equ" val="norm">
                <dgm:alg type="tx">
                  <dgm:param type="parTxLTRAlign" val="l"/>
                  <dgm:param type="parTxRTLAlign" val="l"/>
                  <dgm:param type="txAnchorVertCh" val="mid"/>
                </dgm:alg>
              </dgm:if>
              <dgm:else name="Name15">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forEach name="Name16" axis="ch" ptType="node" st="2" cnt="1">
      <dgm:layoutNode name="downArrow" styleLbl="node1">
        <dgm:alg type="sp"/>
        <dgm:shape xmlns:r="http://schemas.openxmlformats.org/officeDocument/2006/relationships" type="downArrow" r:blip="">
          <dgm:adjLst/>
        </dgm:shape>
        <dgm:presOf/>
        <dgm:constrLst/>
        <dgm:ruleLst/>
      </dgm:layoutNode>
      <dgm:layoutNode name="downArrowText" styleLbl="revTx">
        <dgm:varLst>
          <dgm:chMax val="0"/>
          <dgm:bulletEnabled val="1"/>
        </dgm:varLst>
        <dgm:choose name="Name17">
          <dgm:if name="Name18" axis="root des" ptType="all node" func="maxDepth" op="gt" val="1">
            <dgm:alg type="tx">
              <dgm:param type="parTxLTRAlign" val="l"/>
              <dgm:param type="parTxRTLAlign" val="r"/>
              <dgm:param type="txAnchorVertCh" val="mid"/>
            </dgm:alg>
          </dgm:if>
          <dgm:else name="Name19">
            <dgm:choose name="Name20">
              <dgm:if name="Name21" func="var" arg="dir" op="equ" val="norm">
                <dgm:alg type="tx">
                  <dgm:param type="parTxLTRAlign" val="l"/>
                  <dgm:param type="parTxRTLAlign" val="l"/>
                  <dgm:param type="txAnchorVertCh" val="mid"/>
                </dgm:alg>
              </dgm:if>
              <dgm:else name="Name22">
                <dgm:alg type="tx">
                  <dgm:param type="parTxLTRAlign" val="r"/>
                  <dgm:param type="parTxRTLAlign" val="r"/>
                  <dgm:param type="txAnchorVertCh" val="mid"/>
                </dgm:alg>
              </dgm:else>
            </dgm:choose>
          </dgm:else>
        </dgm:choose>
        <dgm:shape xmlns:r="http://schemas.openxmlformats.org/officeDocument/2006/relationships" type="rect" r:blip="">
          <dgm:adjLst/>
        </dgm:shape>
        <dgm:presOf axis="desOrSelf" ptType="node"/>
        <dgm:constrLst>
          <dgm:constr type="tMarg"/>
        </dgm:constrLst>
        <dgm:ruleLst>
          <dgm:rule type="primFontSz" val="5" fact="NaN" max="NaN"/>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5.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1"/>
            <a:ext cx="3038475" cy="466725"/>
          </a:xfrm>
          <a:prstGeom prst="rect">
            <a:avLst/>
          </a:prstGeom>
        </p:spPr>
        <p:txBody>
          <a:bodyPr vert="horz" lIns="91427" tIns="45713" rIns="91427" bIns="45713" rtlCol="0"/>
          <a:lstStyle>
            <a:lvl1pPr algn="l">
              <a:defRPr sz="1200"/>
            </a:lvl1pPr>
          </a:lstStyle>
          <a:p>
            <a:endParaRPr lang="en-US" dirty="0"/>
          </a:p>
        </p:txBody>
      </p:sp>
      <p:sp>
        <p:nvSpPr>
          <p:cNvPr id="3" name="Date Placeholder 2"/>
          <p:cNvSpPr>
            <a:spLocks noGrp="1"/>
          </p:cNvSpPr>
          <p:nvPr>
            <p:ph type="dt" sz="quarter" idx="1"/>
          </p:nvPr>
        </p:nvSpPr>
        <p:spPr>
          <a:xfrm>
            <a:off x="3970339" y="1"/>
            <a:ext cx="3038475" cy="466725"/>
          </a:xfrm>
          <a:prstGeom prst="rect">
            <a:avLst/>
          </a:prstGeom>
        </p:spPr>
        <p:txBody>
          <a:bodyPr vert="horz" lIns="91427" tIns="45713" rIns="91427" bIns="45713" rtlCol="0"/>
          <a:lstStyle>
            <a:lvl1pPr algn="r">
              <a:defRPr sz="1200"/>
            </a:lvl1pPr>
          </a:lstStyle>
          <a:p>
            <a:r>
              <a:rPr lang="en-US" smtClean="0"/>
              <a:t>December 2016</a:t>
            </a:r>
            <a:endParaRPr lang="en-US" dirty="0"/>
          </a:p>
        </p:txBody>
      </p:sp>
      <p:sp>
        <p:nvSpPr>
          <p:cNvPr id="4" name="Footer Placeholder 3"/>
          <p:cNvSpPr>
            <a:spLocks noGrp="1"/>
          </p:cNvSpPr>
          <p:nvPr>
            <p:ph type="ftr" sz="quarter" idx="2"/>
          </p:nvPr>
        </p:nvSpPr>
        <p:spPr>
          <a:xfrm>
            <a:off x="1" y="8829676"/>
            <a:ext cx="3038475" cy="466725"/>
          </a:xfrm>
          <a:prstGeom prst="rect">
            <a:avLst/>
          </a:prstGeom>
        </p:spPr>
        <p:txBody>
          <a:bodyPr vert="horz" lIns="91427" tIns="45713" rIns="91427" bIns="45713"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339" y="8829676"/>
            <a:ext cx="3038475" cy="466725"/>
          </a:xfrm>
          <a:prstGeom prst="rect">
            <a:avLst/>
          </a:prstGeom>
        </p:spPr>
        <p:txBody>
          <a:bodyPr vert="horz" lIns="91427" tIns="45713" rIns="91427" bIns="45713" rtlCol="0" anchor="b"/>
          <a:lstStyle>
            <a:lvl1pPr algn="r">
              <a:defRPr sz="1200"/>
            </a:lvl1pPr>
          </a:lstStyle>
          <a:p>
            <a:fld id="{20B66B3E-411C-48EE-9F42-17AFE34C5317}" type="slidenum">
              <a:rPr lang="en-US" smtClean="0"/>
              <a:t>‹#›</a:t>
            </a:fld>
            <a:endParaRPr lang="en-US" dirty="0"/>
          </a:p>
        </p:txBody>
      </p:sp>
    </p:spTree>
    <p:extLst>
      <p:ext uri="{BB962C8B-B14F-4D97-AF65-F5344CB8AC3E}">
        <p14:creationId xmlns:p14="http://schemas.microsoft.com/office/powerpoint/2010/main" val="3693828209"/>
      </p:ext>
    </p:extLst>
  </p:cSld>
  <p:clrMap bg1="lt1" tx1="dk1" bg2="lt2" tx2="dk2" accent1="accent1" accent2="accent2" accent3="accent3" accent4="accent4" accent5="accent5" accent6="accent6" hlink="hlink" folHlink="folHlink"/>
  <p:hf hdr="0" ftr="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64" tIns="46582" rIns="93164" bIns="46582" rtlCol="0"/>
          <a:lstStyle>
            <a:lvl1pPr algn="l">
              <a:defRPr sz="1200"/>
            </a:lvl1pPr>
          </a:lstStyle>
          <a:p>
            <a:endParaRPr lang="en-US" dirty="0"/>
          </a:p>
        </p:txBody>
      </p:sp>
      <p:sp>
        <p:nvSpPr>
          <p:cNvPr id="3" name="Date Placeholder 2"/>
          <p:cNvSpPr>
            <a:spLocks noGrp="1"/>
          </p:cNvSpPr>
          <p:nvPr>
            <p:ph type="dt" idx="1"/>
          </p:nvPr>
        </p:nvSpPr>
        <p:spPr>
          <a:xfrm>
            <a:off x="3970938" y="0"/>
            <a:ext cx="3037840" cy="464820"/>
          </a:xfrm>
          <a:prstGeom prst="rect">
            <a:avLst/>
          </a:prstGeom>
        </p:spPr>
        <p:txBody>
          <a:bodyPr vert="horz" lIns="93164" tIns="46582" rIns="93164" bIns="46582" rtlCol="0"/>
          <a:lstStyle>
            <a:lvl1pPr algn="r">
              <a:defRPr sz="1200"/>
            </a:lvl1pPr>
          </a:lstStyle>
          <a:p>
            <a:r>
              <a:rPr lang="en-US" smtClean="0"/>
              <a:t>December 2016</a:t>
            </a:r>
            <a:endParaRPr lang="en-US" dirty="0"/>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64" tIns="46582" rIns="93164" bIns="46582" rtlCol="0" anchor="ctr"/>
          <a:lstStyle/>
          <a:p>
            <a:endParaRPr lang="en-US" dirty="0"/>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64" tIns="46582" rIns="93164" bIns="46582"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4820"/>
          </a:xfrm>
          <a:prstGeom prst="rect">
            <a:avLst/>
          </a:prstGeom>
        </p:spPr>
        <p:txBody>
          <a:bodyPr vert="horz" lIns="93164" tIns="46582" rIns="93164" bIns="46582"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64" tIns="46582" rIns="93164" bIns="46582" rtlCol="0" anchor="b"/>
          <a:lstStyle>
            <a:lvl1pPr algn="r">
              <a:defRPr sz="1200"/>
            </a:lvl1pPr>
          </a:lstStyle>
          <a:p>
            <a:fld id="{6C8045A8-555E-4D12-ABC6-7DF0415E150F}" type="slidenum">
              <a:rPr lang="en-US" smtClean="0"/>
              <a:t>‹#›</a:t>
            </a:fld>
            <a:endParaRPr lang="en-US" dirty="0"/>
          </a:p>
        </p:txBody>
      </p:sp>
    </p:spTree>
    <p:extLst>
      <p:ext uri="{BB962C8B-B14F-4D97-AF65-F5344CB8AC3E}">
        <p14:creationId xmlns:p14="http://schemas.microsoft.com/office/powerpoint/2010/main" val="737956378"/>
      </p:ext>
    </p:extLst>
  </p:cSld>
  <p:clrMap bg1="lt1" tx1="dk1" bg2="lt2" tx2="dk2" accent1="accent1" accent2="accent2" accent3="accent3" accent4="accent4" accent5="accent5" accent6="accent6" hlink="hlink" folHlink="folHlink"/>
  <p:hf hdr="0" ftr="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Date Placeholder 3"/>
          <p:cNvSpPr>
            <a:spLocks noGrp="1"/>
          </p:cNvSpPr>
          <p:nvPr>
            <p:ph type="dt" idx="10"/>
          </p:nvPr>
        </p:nvSpPr>
        <p:spPr/>
        <p:txBody>
          <a:bodyPr/>
          <a:lstStyle/>
          <a:p>
            <a:r>
              <a:rPr lang="en-US" smtClean="0"/>
              <a:t>December 2016</a:t>
            </a:r>
            <a:endParaRPr lang="en-US" dirty="0"/>
          </a:p>
        </p:txBody>
      </p:sp>
      <p:sp>
        <p:nvSpPr>
          <p:cNvPr id="5" name="Slide Number Placeholder 4"/>
          <p:cNvSpPr>
            <a:spLocks noGrp="1"/>
          </p:cNvSpPr>
          <p:nvPr>
            <p:ph type="sldNum" sz="quarter" idx="11"/>
          </p:nvPr>
        </p:nvSpPr>
        <p:spPr/>
        <p:txBody>
          <a:bodyPr/>
          <a:lstStyle/>
          <a:p>
            <a:fld id="{6C8045A8-555E-4D12-ABC6-7DF0415E150F}" type="slidenum">
              <a:rPr lang="en-US" smtClean="0"/>
              <a:t>1</a:t>
            </a:fld>
            <a:endParaRPr lang="en-US" dirty="0"/>
          </a:p>
        </p:txBody>
      </p:sp>
    </p:spTree>
    <p:extLst>
      <p:ext uri="{BB962C8B-B14F-4D97-AF65-F5344CB8AC3E}">
        <p14:creationId xmlns:p14="http://schemas.microsoft.com/office/powerpoint/2010/main" val="238169370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a:t>
            </a:fld>
            <a:endParaRPr lang="en-US" dirty="0"/>
          </a:p>
        </p:txBody>
      </p:sp>
    </p:spTree>
    <p:extLst>
      <p:ext uri="{BB962C8B-B14F-4D97-AF65-F5344CB8AC3E}">
        <p14:creationId xmlns:p14="http://schemas.microsoft.com/office/powerpoint/2010/main" val="350361392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a:t>
            </a:fld>
            <a:endParaRPr lang="en-US" dirty="0"/>
          </a:p>
        </p:txBody>
      </p:sp>
    </p:spTree>
    <p:extLst>
      <p:ext uri="{BB962C8B-B14F-4D97-AF65-F5344CB8AC3E}">
        <p14:creationId xmlns:p14="http://schemas.microsoft.com/office/powerpoint/2010/main" val="192309781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a:t>
            </a:fld>
            <a:endParaRPr lang="en-US" dirty="0"/>
          </a:p>
        </p:txBody>
      </p:sp>
    </p:spTree>
    <p:extLst>
      <p:ext uri="{BB962C8B-B14F-4D97-AF65-F5344CB8AC3E}">
        <p14:creationId xmlns:p14="http://schemas.microsoft.com/office/powerpoint/2010/main" val="303686710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5</a:t>
            </a:fld>
            <a:endParaRPr lang="en-US" dirty="0"/>
          </a:p>
        </p:txBody>
      </p:sp>
    </p:spTree>
    <p:extLst>
      <p:ext uri="{BB962C8B-B14F-4D97-AF65-F5344CB8AC3E}">
        <p14:creationId xmlns:p14="http://schemas.microsoft.com/office/powerpoint/2010/main" val="324798300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6</a:t>
            </a:fld>
            <a:endParaRPr lang="en-US" dirty="0"/>
          </a:p>
        </p:txBody>
      </p:sp>
    </p:spTree>
    <p:extLst>
      <p:ext uri="{BB962C8B-B14F-4D97-AF65-F5344CB8AC3E}">
        <p14:creationId xmlns:p14="http://schemas.microsoft.com/office/powerpoint/2010/main" val="358330743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7</a:t>
            </a:fld>
            <a:endParaRPr lang="en-US" dirty="0"/>
          </a:p>
        </p:txBody>
      </p:sp>
    </p:spTree>
    <p:extLst>
      <p:ext uri="{BB962C8B-B14F-4D97-AF65-F5344CB8AC3E}">
        <p14:creationId xmlns:p14="http://schemas.microsoft.com/office/powerpoint/2010/main" val="210737624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8</a:t>
            </a:fld>
            <a:endParaRPr lang="en-US" dirty="0"/>
          </a:p>
        </p:txBody>
      </p:sp>
    </p:spTree>
    <p:extLst>
      <p:ext uri="{BB962C8B-B14F-4D97-AF65-F5344CB8AC3E}">
        <p14:creationId xmlns:p14="http://schemas.microsoft.com/office/powerpoint/2010/main" val="117832881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9</a:t>
            </a:fld>
            <a:endParaRPr lang="en-US" dirty="0"/>
          </a:p>
        </p:txBody>
      </p:sp>
    </p:spTree>
    <p:extLst>
      <p:ext uri="{BB962C8B-B14F-4D97-AF65-F5344CB8AC3E}">
        <p14:creationId xmlns:p14="http://schemas.microsoft.com/office/powerpoint/2010/main" val="351572599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10</a:t>
            </a:fld>
            <a:endParaRPr lang="en-US" dirty="0"/>
          </a:p>
        </p:txBody>
      </p:sp>
    </p:spTree>
    <p:extLst>
      <p:ext uri="{BB962C8B-B14F-4D97-AF65-F5344CB8AC3E}">
        <p14:creationId xmlns:p14="http://schemas.microsoft.com/office/powerpoint/2010/main" val="85590110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11</a:t>
            </a:fld>
            <a:endParaRPr lang="en-US" dirty="0"/>
          </a:p>
        </p:txBody>
      </p:sp>
    </p:spTree>
    <p:extLst>
      <p:ext uri="{BB962C8B-B14F-4D97-AF65-F5344CB8AC3E}">
        <p14:creationId xmlns:p14="http://schemas.microsoft.com/office/powerpoint/2010/main" val="192423233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12</a:t>
            </a:fld>
            <a:endParaRPr lang="en-US" dirty="0"/>
          </a:p>
        </p:txBody>
      </p:sp>
    </p:spTree>
    <p:extLst>
      <p:ext uri="{BB962C8B-B14F-4D97-AF65-F5344CB8AC3E}">
        <p14:creationId xmlns:p14="http://schemas.microsoft.com/office/powerpoint/2010/main" val="278832328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13</a:t>
            </a:fld>
            <a:endParaRPr lang="en-US" dirty="0"/>
          </a:p>
        </p:txBody>
      </p:sp>
    </p:spTree>
    <p:extLst>
      <p:ext uri="{BB962C8B-B14F-4D97-AF65-F5344CB8AC3E}">
        <p14:creationId xmlns:p14="http://schemas.microsoft.com/office/powerpoint/2010/main" val="239784869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14</a:t>
            </a:fld>
            <a:endParaRPr lang="en-US" dirty="0"/>
          </a:p>
        </p:txBody>
      </p:sp>
    </p:spTree>
    <p:extLst>
      <p:ext uri="{BB962C8B-B14F-4D97-AF65-F5344CB8AC3E}">
        <p14:creationId xmlns:p14="http://schemas.microsoft.com/office/powerpoint/2010/main" val="725550807"/>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15</a:t>
            </a:fld>
            <a:endParaRPr lang="en-US" dirty="0"/>
          </a:p>
        </p:txBody>
      </p:sp>
    </p:spTree>
    <p:extLst>
      <p:ext uri="{BB962C8B-B14F-4D97-AF65-F5344CB8AC3E}">
        <p14:creationId xmlns:p14="http://schemas.microsoft.com/office/powerpoint/2010/main" val="204226082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16</a:t>
            </a:fld>
            <a:endParaRPr lang="en-US" dirty="0"/>
          </a:p>
        </p:txBody>
      </p:sp>
    </p:spTree>
    <p:extLst>
      <p:ext uri="{BB962C8B-B14F-4D97-AF65-F5344CB8AC3E}">
        <p14:creationId xmlns:p14="http://schemas.microsoft.com/office/powerpoint/2010/main" val="80725701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17</a:t>
            </a:fld>
            <a:endParaRPr lang="en-US" dirty="0"/>
          </a:p>
        </p:txBody>
      </p:sp>
    </p:spTree>
    <p:extLst>
      <p:ext uri="{BB962C8B-B14F-4D97-AF65-F5344CB8AC3E}">
        <p14:creationId xmlns:p14="http://schemas.microsoft.com/office/powerpoint/2010/main" val="373346482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18</a:t>
            </a:fld>
            <a:endParaRPr lang="en-US" dirty="0"/>
          </a:p>
        </p:txBody>
      </p:sp>
    </p:spTree>
    <p:extLst>
      <p:ext uri="{BB962C8B-B14F-4D97-AF65-F5344CB8AC3E}">
        <p14:creationId xmlns:p14="http://schemas.microsoft.com/office/powerpoint/2010/main" val="372606735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19</a:t>
            </a:fld>
            <a:endParaRPr lang="en-US" dirty="0"/>
          </a:p>
        </p:txBody>
      </p:sp>
    </p:spTree>
    <p:extLst>
      <p:ext uri="{BB962C8B-B14F-4D97-AF65-F5344CB8AC3E}">
        <p14:creationId xmlns:p14="http://schemas.microsoft.com/office/powerpoint/2010/main" val="4260838660"/>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20</a:t>
            </a:fld>
            <a:endParaRPr lang="en-US" dirty="0"/>
          </a:p>
        </p:txBody>
      </p:sp>
    </p:spTree>
    <p:extLst>
      <p:ext uri="{BB962C8B-B14F-4D97-AF65-F5344CB8AC3E}">
        <p14:creationId xmlns:p14="http://schemas.microsoft.com/office/powerpoint/2010/main" val="222050716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21</a:t>
            </a:fld>
            <a:endParaRPr lang="en-US" dirty="0"/>
          </a:p>
        </p:txBody>
      </p:sp>
    </p:spTree>
    <p:extLst>
      <p:ext uri="{BB962C8B-B14F-4D97-AF65-F5344CB8AC3E}">
        <p14:creationId xmlns:p14="http://schemas.microsoft.com/office/powerpoint/2010/main" val="66439333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22</a:t>
            </a:fld>
            <a:endParaRPr lang="en-US" dirty="0"/>
          </a:p>
        </p:txBody>
      </p:sp>
    </p:spTree>
    <p:extLst>
      <p:ext uri="{BB962C8B-B14F-4D97-AF65-F5344CB8AC3E}">
        <p14:creationId xmlns:p14="http://schemas.microsoft.com/office/powerpoint/2010/main" val="401849577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23</a:t>
            </a:fld>
            <a:endParaRPr lang="en-US" dirty="0"/>
          </a:p>
        </p:txBody>
      </p:sp>
    </p:spTree>
    <p:extLst>
      <p:ext uri="{BB962C8B-B14F-4D97-AF65-F5344CB8AC3E}">
        <p14:creationId xmlns:p14="http://schemas.microsoft.com/office/powerpoint/2010/main" val="416581664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24</a:t>
            </a:fld>
            <a:endParaRPr lang="en-US" dirty="0"/>
          </a:p>
        </p:txBody>
      </p:sp>
    </p:spTree>
    <p:extLst>
      <p:ext uri="{BB962C8B-B14F-4D97-AF65-F5344CB8AC3E}">
        <p14:creationId xmlns:p14="http://schemas.microsoft.com/office/powerpoint/2010/main" val="63118329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25</a:t>
            </a:fld>
            <a:endParaRPr lang="en-US" dirty="0"/>
          </a:p>
        </p:txBody>
      </p:sp>
    </p:spTree>
    <p:extLst>
      <p:ext uri="{BB962C8B-B14F-4D97-AF65-F5344CB8AC3E}">
        <p14:creationId xmlns:p14="http://schemas.microsoft.com/office/powerpoint/2010/main" val="4135978148"/>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26</a:t>
            </a:fld>
            <a:endParaRPr lang="en-US" dirty="0"/>
          </a:p>
        </p:txBody>
      </p:sp>
    </p:spTree>
    <p:extLst>
      <p:ext uri="{BB962C8B-B14F-4D97-AF65-F5344CB8AC3E}">
        <p14:creationId xmlns:p14="http://schemas.microsoft.com/office/powerpoint/2010/main" val="348002709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27</a:t>
            </a:fld>
            <a:endParaRPr lang="en-US" dirty="0"/>
          </a:p>
        </p:txBody>
      </p:sp>
    </p:spTree>
    <p:extLst>
      <p:ext uri="{BB962C8B-B14F-4D97-AF65-F5344CB8AC3E}">
        <p14:creationId xmlns:p14="http://schemas.microsoft.com/office/powerpoint/2010/main" val="228006545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28</a:t>
            </a:fld>
            <a:endParaRPr lang="en-US" dirty="0"/>
          </a:p>
        </p:txBody>
      </p:sp>
    </p:spTree>
    <p:extLst>
      <p:ext uri="{BB962C8B-B14F-4D97-AF65-F5344CB8AC3E}">
        <p14:creationId xmlns:p14="http://schemas.microsoft.com/office/powerpoint/2010/main" val="316664066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29</a:t>
            </a:fld>
            <a:endParaRPr lang="en-US" dirty="0"/>
          </a:p>
        </p:txBody>
      </p:sp>
    </p:spTree>
    <p:extLst>
      <p:ext uri="{BB962C8B-B14F-4D97-AF65-F5344CB8AC3E}">
        <p14:creationId xmlns:p14="http://schemas.microsoft.com/office/powerpoint/2010/main" val="80569045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30</a:t>
            </a:fld>
            <a:endParaRPr lang="en-US" dirty="0"/>
          </a:p>
        </p:txBody>
      </p:sp>
    </p:spTree>
    <p:extLst>
      <p:ext uri="{BB962C8B-B14F-4D97-AF65-F5344CB8AC3E}">
        <p14:creationId xmlns:p14="http://schemas.microsoft.com/office/powerpoint/2010/main" val="69365998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31</a:t>
            </a:fld>
            <a:endParaRPr lang="en-US" dirty="0"/>
          </a:p>
        </p:txBody>
      </p:sp>
    </p:spTree>
    <p:extLst>
      <p:ext uri="{BB962C8B-B14F-4D97-AF65-F5344CB8AC3E}">
        <p14:creationId xmlns:p14="http://schemas.microsoft.com/office/powerpoint/2010/main" val="84438351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32</a:t>
            </a:fld>
            <a:endParaRPr lang="en-US" dirty="0"/>
          </a:p>
        </p:txBody>
      </p:sp>
    </p:spTree>
    <p:extLst>
      <p:ext uri="{BB962C8B-B14F-4D97-AF65-F5344CB8AC3E}">
        <p14:creationId xmlns:p14="http://schemas.microsoft.com/office/powerpoint/2010/main" val="213646723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33</a:t>
            </a:fld>
            <a:endParaRPr lang="en-US" dirty="0"/>
          </a:p>
        </p:txBody>
      </p:sp>
    </p:spTree>
    <p:extLst>
      <p:ext uri="{BB962C8B-B14F-4D97-AF65-F5344CB8AC3E}">
        <p14:creationId xmlns:p14="http://schemas.microsoft.com/office/powerpoint/2010/main" val="955748105"/>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34</a:t>
            </a:fld>
            <a:endParaRPr lang="en-US" dirty="0"/>
          </a:p>
        </p:txBody>
      </p:sp>
    </p:spTree>
    <p:extLst>
      <p:ext uri="{BB962C8B-B14F-4D97-AF65-F5344CB8AC3E}">
        <p14:creationId xmlns:p14="http://schemas.microsoft.com/office/powerpoint/2010/main" val="3582062320"/>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35</a:t>
            </a:fld>
            <a:endParaRPr lang="en-US" dirty="0"/>
          </a:p>
        </p:txBody>
      </p:sp>
    </p:spTree>
    <p:extLst>
      <p:ext uri="{BB962C8B-B14F-4D97-AF65-F5344CB8AC3E}">
        <p14:creationId xmlns:p14="http://schemas.microsoft.com/office/powerpoint/2010/main" val="398670164"/>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36</a:t>
            </a:fld>
            <a:endParaRPr lang="en-US" dirty="0"/>
          </a:p>
        </p:txBody>
      </p:sp>
    </p:spTree>
    <p:extLst>
      <p:ext uri="{BB962C8B-B14F-4D97-AF65-F5344CB8AC3E}">
        <p14:creationId xmlns:p14="http://schemas.microsoft.com/office/powerpoint/2010/main" val="176656478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37</a:t>
            </a:fld>
            <a:endParaRPr lang="en-US" dirty="0"/>
          </a:p>
        </p:txBody>
      </p:sp>
    </p:spTree>
    <p:extLst>
      <p:ext uri="{BB962C8B-B14F-4D97-AF65-F5344CB8AC3E}">
        <p14:creationId xmlns:p14="http://schemas.microsoft.com/office/powerpoint/2010/main" val="3185198969"/>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38</a:t>
            </a:fld>
            <a:endParaRPr lang="en-US" dirty="0"/>
          </a:p>
        </p:txBody>
      </p:sp>
    </p:spTree>
    <p:extLst>
      <p:ext uri="{BB962C8B-B14F-4D97-AF65-F5344CB8AC3E}">
        <p14:creationId xmlns:p14="http://schemas.microsoft.com/office/powerpoint/2010/main" val="1063771986"/>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39</a:t>
            </a:fld>
            <a:endParaRPr lang="en-US" dirty="0"/>
          </a:p>
        </p:txBody>
      </p:sp>
    </p:spTree>
    <p:extLst>
      <p:ext uri="{BB962C8B-B14F-4D97-AF65-F5344CB8AC3E}">
        <p14:creationId xmlns:p14="http://schemas.microsoft.com/office/powerpoint/2010/main" val="3880261194"/>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40</a:t>
            </a:fld>
            <a:endParaRPr lang="en-US" dirty="0"/>
          </a:p>
        </p:txBody>
      </p:sp>
    </p:spTree>
    <p:extLst>
      <p:ext uri="{BB962C8B-B14F-4D97-AF65-F5344CB8AC3E}">
        <p14:creationId xmlns:p14="http://schemas.microsoft.com/office/powerpoint/2010/main" val="13057229"/>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41</a:t>
            </a:fld>
            <a:endParaRPr lang="en-US" dirty="0"/>
          </a:p>
        </p:txBody>
      </p:sp>
    </p:spTree>
    <p:extLst>
      <p:ext uri="{BB962C8B-B14F-4D97-AF65-F5344CB8AC3E}">
        <p14:creationId xmlns:p14="http://schemas.microsoft.com/office/powerpoint/2010/main" val="2474365958"/>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42</a:t>
            </a:fld>
            <a:endParaRPr lang="en-US" dirty="0"/>
          </a:p>
        </p:txBody>
      </p:sp>
    </p:spTree>
    <p:extLst>
      <p:ext uri="{BB962C8B-B14F-4D97-AF65-F5344CB8AC3E}">
        <p14:creationId xmlns:p14="http://schemas.microsoft.com/office/powerpoint/2010/main" val="124191177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43</a:t>
            </a:fld>
            <a:endParaRPr lang="en-US" dirty="0"/>
          </a:p>
        </p:txBody>
      </p:sp>
    </p:spTree>
    <p:extLst>
      <p:ext uri="{BB962C8B-B14F-4D97-AF65-F5344CB8AC3E}">
        <p14:creationId xmlns:p14="http://schemas.microsoft.com/office/powerpoint/2010/main" val="3408413565"/>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44</a:t>
            </a:fld>
            <a:endParaRPr lang="en-US" dirty="0"/>
          </a:p>
        </p:txBody>
      </p:sp>
    </p:spTree>
    <p:extLst>
      <p:ext uri="{BB962C8B-B14F-4D97-AF65-F5344CB8AC3E}">
        <p14:creationId xmlns:p14="http://schemas.microsoft.com/office/powerpoint/2010/main" val="3104159175"/>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45</a:t>
            </a:fld>
            <a:endParaRPr lang="en-US" dirty="0"/>
          </a:p>
        </p:txBody>
      </p:sp>
    </p:spTree>
    <p:extLst>
      <p:ext uri="{BB962C8B-B14F-4D97-AF65-F5344CB8AC3E}">
        <p14:creationId xmlns:p14="http://schemas.microsoft.com/office/powerpoint/2010/main" val="108357107"/>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46</a:t>
            </a:fld>
            <a:endParaRPr lang="en-US" dirty="0"/>
          </a:p>
        </p:txBody>
      </p:sp>
    </p:spTree>
    <p:extLst>
      <p:ext uri="{BB962C8B-B14F-4D97-AF65-F5344CB8AC3E}">
        <p14:creationId xmlns:p14="http://schemas.microsoft.com/office/powerpoint/2010/main" val="2617125493"/>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47</a:t>
            </a:fld>
            <a:endParaRPr lang="en-US" dirty="0"/>
          </a:p>
        </p:txBody>
      </p:sp>
    </p:spTree>
    <p:extLst>
      <p:ext uri="{BB962C8B-B14F-4D97-AF65-F5344CB8AC3E}">
        <p14:creationId xmlns:p14="http://schemas.microsoft.com/office/powerpoint/2010/main" val="4118371782"/>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Footer Placeholder 5"/>
          <p:cNvSpPr>
            <a:spLocks noGrp="1"/>
          </p:cNvSpPr>
          <p:nvPr>
            <p:ph type="ftr" sz="quarter" idx="12"/>
          </p:nvPr>
        </p:nvSpPr>
        <p:spPr/>
        <p:txBody>
          <a:bodyPr/>
          <a:lstStyle/>
          <a:p>
            <a:r>
              <a:rPr lang="en-US" dirty="0" smtClean="0">
                <a:solidFill>
                  <a:srgbClr val="000000"/>
                </a:solidFill>
              </a:rPr>
              <a:t>© 2007 Microsoft Corporation. All rights reserved. Microsoft, Windows, Windows Vista and other product names are or may be registered trademarks and/or trademarks in the U.S. and/or other countries.</a:t>
            </a:r>
          </a:p>
          <a:p>
            <a:r>
              <a:rPr lang="en-US" dirty="0" smtClean="0">
                <a:solidFill>
                  <a:srgbClr val="000000"/>
                </a:solidFill>
              </a:rPr>
              <a:t>The information herein is for informational purposes only and represents the current view of Microsoft Corporation as of the date of this presentation.  Because Microsoft must respond to changing market conditions, it should not be interpreted to be a commitment on the part of Microsoft, and Microsoft cannot guarantee the accuracy of any information provided after the date of this presentation.  </a:t>
            </a:r>
            <a:br>
              <a:rPr lang="en-US" dirty="0" smtClean="0">
                <a:solidFill>
                  <a:srgbClr val="000000"/>
                </a:solidFill>
              </a:rPr>
            </a:br>
            <a:r>
              <a:rPr lang="en-US" dirty="0" smtClean="0">
                <a:solidFill>
                  <a:srgbClr val="000000"/>
                </a:solidFill>
              </a:rPr>
              <a:t>MICROSOFT MAKES NO WARRANTIES, EXPRESS, IMPLIED OR STATUTORY, AS TO THE INFORMATION IN THIS PRESENTATION.</a:t>
            </a:r>
          </a:p>
          <a:p>
            <a:endParaRPr lang="en-US" dirty="0"/>
          </a:p>
        </p:txBody>
      </p:sp>
      <p:sp>
        <p:nvSpPr>
          <p:cNvPr id="7" name="Date Placeholder 6"/>
          <p:cNvSpPr>
            <a:spLocks noGrp="1"/>
          </p:cNvSpPr>
          <p:nvPr>
            <p:ph type="dt" idx="13"/>
          </p:nvPr>
        </p:nvSpPr>
        <p:spPr/>
        <p:txBody>
          <a:bodyPr/>
          <a:lstStyle/>
          <a:p>
            <a:r>
              <a:rPr lang="en-US" smtClean="0"/>
              <a:t>December 2016</a:t>
            </a:r>
            <a:endParaRPr lang="en-US" dirty="0"/>
          </a:p>
        </p:txBody>
      </p:sp>
      <p:sp>
        <p:nvSpPr>
          <p:cNvPr id="4" name="Slide Number Placeholder 3"/>
          <p:cNvSpPr>
            <a:spLocks noGrp="1"/>
          </p:cNvSpPr>
          <p:nvPr>
            <p:ph type="sldNum" sz="quarter" idx="14"/>
          </p:nvPr>
        </p:nvSpPr>
        <p:spPr/>
        <p:txBody>
          <a:bodyPr/>
          <a:lstStyle/>
          <a:p>
            <a:fld id="{6C8045A8-555E-4D12-ABC6-7DF0415E150F}" type="slidenum">
              <a:rPr lang="en-US" smtClean="0"/>
              <a:t>48</a:t>
            </a:fld>
            <a:endParaRPr lang="en-US" dirty="0"/>
          </a:p>
        </p:txBody>
      </p:sp>
    </p:spTree>
    <p:extLst>
      <p:ext uri="{BB962C8B-B14F-4D97-AF65-F5344CB8AC3E}">
        <p14:creationId xmlns:p14="http://schemas.microsoft.com/office/powerpoint/2010/main" val="28031020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730250" y="1905000"/>
            <a:ext cx="7681913" cy="1523495"/>
          </a:xfrm>
        </p:spPr>
        <p:txBody>
          <a:bodyPr>
            <a:noAutofit/>
          </a:bodyPr>
          <a:lstStyle>
            <a:lvl1pPr>
              <a:lnSpc>
                <a:spcPct val="90000"/>
              </a:lnSpc>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730249" y="4344988"/>
            <a:ext cx="7681913"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en-US" smtClean="0"/>
              <a:t>Click to edit Master subtitle style</a:t>
            </a:r>
            <a:endParaRPr lang="en-US" dirty="0"/>
          </a:p>
        </p:txBody>
      </p:sp>
    </p:spTree>
  </p:cSld>
  <p:clrMapOvr>
    <a:masterClrMapping/>
  </p:clrMapOvr>
  <p:transition spd="med">
    <p:pull/>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Demo, Video etc. &quot;special&quot; slides">
    <p:spTree>
      <p:nvGrpSpPr>
        <p:cNvPr id="1" name=""/>
        <p:cNvGrpSpPr/>
        <p:nvPr/>
      </p:nvGrpSpPr>
      <p:grpSpPr>
        <a:xfrm>
          <a:off x="0" y="0"/>
          <a:ext cx="0" cy="0"/>
          <a:chOff x="0" y="0"/>
          <a:chExt cx="0" cy="0"/>
        </a:xfrm>
      </p:grpSpPr>
      <p:sp>
        <p:nvSpPr>
          <p:cNvPr id="2" name="Title 1"/>
          <p:cNvSpPr>
            <a:spLocks noGrp="1"/>
          </p:cNvSpPr>
          <p:nvPr>
            <p:ph type="ctrTitle"/>
          </p:nvPr>
        </p:nvSpPr>
        <p:spPr>
          <a:xfrm>
            <a:off x="1369219" y="649805"/>
            <a:ext cx="7043208" cy="1523494"/>
          </a:xfrm>
        </p:spPr>
        <p:txBody>
          <a:bodyPr anchor="ctr" anchorCtr="0">
            <a:noAutofit/>
          </a:bodyPr>
          <a:lstStyle>
            <a:lvl1pPr>
              <a:lnSpc>
                <a:spcPct val="90000"/>
              </a:lnSpc>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1368955" y="4344988"/>
            <a:ext cx="7043208"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en-US" smtClean="0"/>
              <a:t>Click to edit Master subtitle style</a:t>
            </a:r>
            <a:endParaRPr lang="en-US" dirty="0"/>
          </a:p>
        </p:txBody>
      </p:sp>
      <p:sp>
        <p:nvSpPr>
          <p:cNvPr id="7" name="Text Placeholder 6"/>
          <p:cNvSpPr>
            <a:spLocks noGrp="1"/>
          </p:cNvSpPr>
          <p:nvPr>
            <p:ph type="body" sz="quarter" idx="10" hasCustomPrompt="1"/>
          </p:nvPr>
        </p:nvSpPr>
        <p:spPr>
          <a:xfrm>
            <a:off x="722049" y="2355850"/>
            <a:ext cx="7690114" cy="1384994"/>
          </a:xfrm>
        </p:spPr>
        <p:txBody>
          <a:bodyPr anchor="t" anchorCtr="0">
            <a:noAutofit/>
            <a:scene3d>
              <a:camera prst="orthographicFront"/>
              <a:lightRig rig="flat" dir="t"/>
            </a:scene3d>
            <a:sp3d extrusionH="88900" contourW="2540">
              <a:bevelT w="38100" h="31750"/>
              <a:contourClr>
                <a:srgbClr val="F4A234"/>
              </a:contourClr>
            </a:sp3d>
          </a:bodyPr>
          <a:lstStyle>
            <a:lvl1pPr marL="0" indent="0" algn="l">
              <a:buFont typeface="Arial" pitchFamily="34" charset="0"/>
              <a:buNone/>
              <a:defRPr kumimoji="0" lang="en-US" sz="10000" b="1" i="1" u="none" strike="noStrike" kern="1200" cap="none" spc="-642" normalizeH="0" baseline="0" noProof="0" dirty="0" smtClean="0">
                <a:ln w="11430"/>
                <a:gradFill>
                  <a:gsLst>
                    <a:gs pos="0">
                      <a:srgbClr val="0066FF"/>
                    </a:gs>
                    <a:gs pos="28000">
                      <a:srgbClr val="2E59B0"/>
                    </a:gs>
                    <a:gs pos="62000">
                      <a:srgbClr val="2B395F"/>
                    </a:gs>
                    <a:gs pos="88000">
                      <a:srgbClr val="000000"/>
                    </a:gs>
                  </a:gsLst>
                  <a:lin ang="5400000"/>
                </a:gradFill>
                <a:effectLst>
                  <a:outerShdw blurRad="50800" dist="39000" dir="5460000" algn="tl">
                    <a:srgbClr val="000000">
                      <a:alpha val="38000"/>
                    </a:srgbClr>
                  </a:outerShdw>
                </a:effectLst>
                <a:uLnTx/>
                <a:uFillTx/>
                <a:latin typeface="+mn-lt"/>
                <a:ea typeface="+mn-ea"/>
                <a:cs typeface="+mn-cs"/>
              </a:defRPr>
            </a:lvl1pPr>
          </a:lstStyle>
          <a:p>
            <a:pPr lvl="0"/>
            <a:r>
              <a:rPr lang="en-US" dirty="0" smtClean="0"/>
              <a:t>click to…</a:t>
            </a:r>
          </a:p>
        </p:txBody>
      </p:sp>
    </p:spTree>
  </p:cSld>
  <p:clrMapOvr>
    <a:masterClrMapping/>
  </p:clrMapOvr>
  <p:transition spd="med">
    <p:pull/>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preserve="1">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6" name="Text Placeholder 5"/>
          <p:cNvSpPr>
            <a:spLocks noGrp="1"/>
          </p:cNvSpPr>
          <p:nvPr>
            <p:ph type="body" sz="quarter" idx="10"/>
          </p:nvPr>
        </p:nvSpPr>
        <p:spPr>
          <a:xfrm>
            <a:off x="381000" y="1411552"/>
            <a:ext cx="8382000" cy="221086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transition spd="med">
    <p:pull/>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a:xfrm>
            <a:off x="381000" y="1412875"/>
            <a:ext cx="8382000" cy="221086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transition spd="med">
    <p:pull/>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381000" y="1411553"/>
            <a:ext cx="4114800" cy="2129814"/>
          </a:xfrm>
        </p:spPr>
        <p:txBody>
          <a:bodyPr/>
          <a:lstStyle>
            <a:lvl1pPr marL="339976" indent="-339976">
              <a:lnSpc>
                <a:spcPct val="90000"/>
              </a:lnSpc>
              <a:defRPr sz="2800"/>
            </a:lvl1pPr>
            <a:lvl2pPr marL="673338" indent="-325424">
              <a:lnSpc>
                <a:spcPct val="90000"/>
              </a:lnSpc>
              <a:defRPr sz="2400"/>
            </a:lvl2pPr>
            <a:lvl3pPr marL="953785" indent="-288384">
              <a:lnSpc>
                <a:spcPct val="90000"/>
              </a:lnSpc>
              <a:defRPr sz="2000"/>
            </a:lvl3pPr>
            <a:lvl4pPr marL="1227618" indent="-273833">
              <a:lnSpc>
                <a:spcPct val="90000"/>
              </a:lnSpc>
              <a:defRPr sz="1800"/>
            </a:lvl4pPr>
            <a:lvl5pPr marL="1516002" indent="-280447">
              <a:lnSpc>
                <a:spcPct val="90000"/>
              </a:lnSpc>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411553"/>
            <a:ext cx="4114800" cy="2129814"/>
          </a:xfrm>
        </p:spPr>
        <p:txBody>
          <a:bodyPr/>
          <a:lstStyle>
            <a:lvl1pPr marL="347914" indent="-347914">
              <a:lnSpc>
                <a:spcPct val="90000"/>
              </a:lnSpc>
              <a:defRPr sz="2800"/>
            </a:lvl1pPr>
            <a:lvl2pPr marL="673338" indent="-339976">
              <a:lnSpc>
                <a:spcPct val="90000"/>
              </a:lnSpc>
              <a:defRPr sz="2400"/>
            </a:lvl2pPr>
            <a:lvl3pPr marL="961722" indent="-302936">
              <a:lnSpc>
                <a:spcPct val="90000"/>
              </a:lnSpc>
              <a:defRPr sz="2000"/>
            </a:lvl3pPr>
            <a:lvl4pPr marL="1227618" indent="-265896">
              <a:lnSpc>
                <a:spcPct val="90000"/>
              </a:lnSpc>
              <a:defRPr sz="1800"/>
            </a:lvl4pPr>
            <a:lvl5pPr marL="1516002" indent="-273833">
              <a:lnSpc>
                <a:spcPct val="90000"/>
              </a:lnSpc>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transition spd="med">
    <p:pull/>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381000" y="1411553"/>
            <a:ext cx="4114800" cy="692498"/>
          </a:xfrm>
        </p:spPr>
        <p:txBody>
          <a:bodyPr anchor="b"/>
          <a:lstStyle>
            <a:lvl1pPr marL="0" indent="0">
              <a:lnSpc>
                <a:spcPct val="90000"/>
              </a:lnSpc>
              <a:spcBef>
                <a:spcPts val="0"/>
              </a:spcBef>
              <a:buNone/>
              <a:defRPr sz="2500" b="1"/>
            </a:lvl1pPr>
            <a:lvl2pPr marL="457182" indent="0">
              <a:buNone/>
              <a:defRPr sz="2000" b="1"/>
            </a:lvl2pPr>
            <a:lvl3pPr marL="914363" indent="0">
              <a:buNone/>
              <a:defRPr sz="1800" b="1"/>
            </a:lvl3pPr>
            <a:lvl4pPr marL="1371545" indent="0">
              <a:buNone/>
              <a:defRPr sz="1600" b="1"/>
            </a:lvl4pPr>
            <a:lvl5pPr marL="1828727" indent="0">
              <a:buNone/>
              <a:defRPr sz="1600" b="1"/>
            </a:lvl5pPr>
            <a:lvl6pPr marL="2285909" indent="0">
              <a:buNone/>
              <a:defRPr sz="1600" b="1"/>
            </a:lvl6pPr>
            <a:lvl7pPr marL="2743090" indent="0">
              <a:buNone/>
              <a:defRPr sz="1600" b="1"/>
            </a:lvl7pPr>
            <a:lvl8pPr marL="3200272" indent="0">
              <a:buNone/>
              <a:defRPr sz="1600" b="1"/>
            </a:lvl8pPr>
            <a:lvl9pPr marL="3657454"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380999" y="2174875"/>
            <a:ext cx="4114800" cy="1537344"/>
          </a:xfrm>
        </p:spPr>
        <p:txBody>
          <a:bodyPr/>
          <a:lstStyle>
            <a:lvl1pPr marL="281770" indent="-281770">
              <a:defRPr sz="2300"/>
            </a:lvl1pPr>
            <a:lvl2pPr marL="562218" indent="-265896">
              <a:defRPr sz="2000"/>
            </a:lvl2pPr>
            <a:lvl3pPr marL="813562" indent="-243407">
              <a:defRPr sz="1800"/>
            </a:lvl3pPr>
            <a:lvl4pPr marL="1050354" indent="-228856">
              <a:defRPr sz="1700"/>
            </a:lvl4pPr>
            <a:lvl5pPr marL="1279210" indent="-206367">
              <a:defRPr sz="17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981" y="1411553"/>
            <a:ext cx="4117019" cy="692498"/>
          </a:xfrm>
        </p:spPr>
        <p:txBody>
          <a:bodyPr anchor="b"/>
          <a:lstStyle>
            <a:lvl1pPr marL="0" indent="0">
              <a:lnSpc>
                <a:spcPct val="90000"/>
              </a:lnSpc>
              <a:spcBef>
                <a:spcPts val="0"/>
              </a:spcBef>
              <a:buNone/>
              <a:defRPr sz="2500" b="1"/>
            </a:lvl1pPr>
            <a:lvl2pPr marL="457182" indent="0">
              <a:buNone/>
              <a:defRPr sz="2000" b="1"/>
            </a:lvl2pPr>
            <a:lvl3pPr marL="914363" indent="0">
              <a:buNone/>
              <a:defRPr sz="1800" b="1"/>
            </a:lvl3pPr>
            <a:lvl4pPr marL="1371545" indent="0">
              <a:buNone/>
              <a:defRPr sz="1600" b="1"/>
            </a:lvl4pPr>
            <a:lvl5pPr marL="1828727" indent="0">
              <a:buNone/>
              <a:defRPr sz="1600" b="1"/>
            </a:lvl5pPr>
            <a:lvl6pPr marL="2285909" indent="0">
              <a:buNone/>
              <a:defRPr sz="1600" b="1"/>
            </a:lvl6pPr>
            <a:lvl7pPr marL="2743090" indent="0">
              <a:buNone/>
              <a:defRPr sz="1600" b="1"/>
            </a:lvl7pPr>
            <a:lvl8pPr marL="3200272" indent="0">
              <a:buNone/>
              <a:defRPr sz="1600" b="1"/>
            </a:lvl8pPr>
            <a:lvl9pPr marL="3657454"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6" y="2174875"/>
            <a:ext cx="4117974" cy="1537344"/>
          </a:xfrm>
        </p:spPr>
        <p:txBody>
          <a:bodyPr/>
          <a:lstStyle>
            <a:lvl1pPr marL="296321" indent="-296321">
              <a:defRPr sz="2300"/>
            </a:lvl1pPr>
            <a:lvl2pPr marL="570155" indent="-273833">
              <a:defRPr sz="2000"/>
            </a:lvl2pPr>
            <a:lvl3pPr marL="821499" indent="-244730">
              <a:defRPr sz="1800"/>
            </a:lvl3pPr>
            <a:lvl4pPr marL="1050354" indent="-236793">
              <a:defRPr sz="1700"/>
            </a:lvl4pPr>
            <a:lvl5pPr marL="1279210" indent="-220919">
              <a:defRPr sz="17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transition spd="med">
    <p:pull/>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cSld>
  <p:clrMapOvr>
    <a:masterClrMapping/>
  </p:clrMapOvr>
  <p:transition spd="med">
    <p:pull/>
  </p:transition>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transition spd="med">
    <p:pull/>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blank" preserve="1">
  <p:cSld name="WALKIN - Prints in GRAYSCALE">
    <p:spTree>
      <p:nvGrpSpPr>
        <p:cNvPr id="1" name=""/>
        <p:cNvGrpSpPr/>
        <p:nvPr/>
      </p:nvGrpSpPr>
      <p:grpSpPr>
        <a:xfrm>
          <a:off x="0" y="0"/>
          <a:ext cx="0" cy="0"/>
          <a:chOff x="0" y="0"/>
          <a:chExt cx="0" cy="0"/>
        </a:xfrm>
      </p:grpSpPr>
    </p:spTree>
  </p:cSld>
  <p:clrMapOvr>
    <a:masterClrMapping/>
  </p:clrMapOvr>
  <p:transition spd="med">
    <p:pull/>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2_Title and Content">
    <p:bg bwMode="black">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bwMode="white"/>
        <p:txBody>
          <a:bodyPr/>
          <a:lstStyle>
            <a:lvl1pPr>
              <a:defRPr>
                <a:solidFill>
                  <a:srgbClr val="FFFFFF"/>
                </a:solidFill>
              </a:defRPr>
            </a:lvl1pPr>
          </a:lstStyle>
          <a:p>
            <a:r>
              <a:rPr lang="en-US" smtClean="0"/>
              <a:t>Click to edit Master title style</a:t>
            </a:r>
            <a:endParaRPr lang="en-US" dirty="0"/>
          </a:p>
        </p:txBody>
      </p:sp>
      <p:sp>
        <p:nvSpPr>
          <p:cNvPr id="6" name="Text Placeholder 5"/>
          <p:cNvSpPr>
            <a:spLocks noGrp="1"/>
          </p:cNvSpPr>
          <p:nvPr>
            <p:ph type="body" sz="quarter" idx="10"/>
          </p:nvPr>
        </p:nvSpPr>
        <p:spPr bwMode="white">
          <a:xfrm>
            <a:off x="381000" y="1411553"/>
            <a:ext cx="8382000" cy="2200602"/>
          </a:xfrm>
        </p:spPr>
        <p:txBody>
          <a:bodyPr/>
          <a:lstStyle>
            <a:lvl1pPr>
              <a:buClr>
                <a:srgbClr val="FFFFFF"/>
              </a:buClr>
              <a:buSzPct val="70000"/>
              <a:buFont typeface="Wingdings" pitchFamily="2" charset="2"/>
              <a:buChar char="l"/>
              <a:defRPr>
                <a:solidFill>
                  <a:srgbClr val="FFFFFF"/>
                </a:solidFill>
              </a:defRPr>
            </a:lvl1pPr>
            <a:lvl2pPr>
              <a:buClr>
                <a:srgbClr val="FFFFFF"/>
              </a:buClr>
              <a:buSzPct val="70000"/>
              <a:buFont typeface="Wingdings" pitchFamily="2" charset="2"/>
              <a:buChar char="l"/>
              <a:defRPr>
                <a:solidFill>
                  <a:srgbClr val="FFFFFF"/>
                </a:solidFill>
              </a:defRPr>
            </a:lvl2pPr>
            <a:lvl3pPr>
              <a:buClr>
                <a:srgbClr val="FFFFFF"/>
              </a:buClr>
              <a:buSzPct val="70000"/>
              <a:buFont typeface="Wingdings" pitchFamily="2" charset="2"/>
              <a:buChar char="l"/>
              <a:defRPr>
                <a:solidFill>
                  <a:srgbClr val="FFFFFF"/>
                </a:solidFill>
              </a:defRPr>
            </a:lvl3pPr>
            <a:lvl4pPr>
              <a:buClr>
                <a:srgbClr val="FFFFFF"/>
              </a:buClr>
              <a:buSzPct val="70000"/>
              <a:buFont typeface="Wingdings" pitchFamily="2" charset="2"/>
              <a:buChar char="l"/>
              <a:defRPr>
                <a:solidFill>
                  <a:srgbClr val="FFFFFF"/>
                </a:solidFill>
              </a:defRPr>
            </a:lvl4pPr>
            <a:lvl5pPr>
              <a:buClr>
                <a:srgbClr val="FFFFFF"/>
              </a:buClr>
              <a:buSzPct val="70000"/>
              <a:buFont typeface="Wingdings" pitchFamily="2" charset="2"/>
              <a:buChar char="l"/>
              <a:defRPr>
                <a:solidFill>
                  <a:srgbClr val="FFFFFF"/>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transition spd="med">
    <p:pull/>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3_Title and Content">
    <p:bg bwMode="black">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bwMode="white"/>
        <p:txBody>
          <a:bodyPr/>
          <a:lstStyle>
            <a:lvl1pPr>
              <a:defRPr>
                <a:solidFill>
                  <a:srgbClr val="FFFFFF"/>
                </a:solidFill>
              </a:defRPr>
            </a:lvl1pPr>
          </a:lstStyle>
          <a:p>
            <a:r>
              <a:rPr lang="en-US" smtClean="0"/>
              <a:t>Click to edit Master title style</a:t>
            </a:r>
            <a:endParaRPr lang="en-US" dirty="0"/>
          </a:p>
        </p:txBody>
      </p:sp>
      <p:sp>
        <p:nvSpPr>
          <p:cNvPr id="6" name="Text Placeholder 5"/>
          <p:cNvSpPr>
            <a:spLocks noGrp="1"/>
          </p:cNvSpPr>
          <p:nvPr>
            <p:ph type="body" sz="quarter" idx="10"/>
          </p:nvPr>
        </p:nvSpPr>
        <p:spPr bwMode="white">
          <a:xfrm>
            <a:off x="381000" y="1411553"/>
            <a:ext cx="8382000" cy="2200602"/>
          </a:xfrm>
        </p:spPr>
        <p:txBody>
          <a:bodyPr/>
          <a:lstStyle>
            <a:lvl1pPr>
              <a:buClr>
                <a:srgbClr val="FFFFFF"/>
              </a:buClr>
              <a:buSzPct val="70000"/>
              <a:buFont typeface="Wingdings" pitchFamily="2" charset="2"/>
              <a:buChar char="l"/>
              <a:defRPr>
                <a:solidFill>
                  <a:srgbClr val="FFFFFF"/>
                </a:solidFill>
              </a:defRPr>
            </a:lvl1pPr>
            <a:lvl2pPr>
              <a:buClr>
                <a:srgbClr val="FFFFFF"/>
              </a:buClr>
              <a:buSzPct val="70000"/>
              <a:buFont typeface="Wingdings" pitchFamily="2" charset="2"/>
              <a:buChar char="l"/>
              <a:defRPr>
                <a:solidFill>
                  <a:srgbClr val="FFFFFF"/>
                </a:solidFill>
              </a:defRPr>
            </a:lvl2pPr>
            <a:lvl3pPr>
              <a:buClr>
                <a:srgbClr val="FFFFFF"/>
              </a:buClr>
              <a:buSzPct val="70000"/>
              <a:buFont typeface="Wingdings" pitchFamily="2" charset="2"/>
              <a:buChar char="l"/>
              <a:defRPr>
                <a:solidFill>
                  <a:srgbClr val="FFFFFF"/>
                </a:solidFill>
              </a:defRPr>
            </a:lvl3pPr>
            <a:lvl4pPr>
              <a:buClr>
                <a:srgbClr val="FFFFFF"/>
              </a:buClr>
              <a:buSzPct val="70000"/>
              <a:buFont typeface="Wingdings" pitchFamily="2" charset="2"/>
              <a:buChar char="l"/>
              <a:defRPr>
                <a:solidFill>
                  <a:srgbClr val="FFFFFF"/>
                </a:solidFill>
              </a:defRPr>
            </a:lvl4pPr>
            <a:lvl5pPr>
              <a:buClr>
                <a:srgbClr val="FFFFFF"/>
              </a:buClr>
              <a:buSzPct val="70000"/>
              <a:buFont typeface="Wingdings" pitchFamily="2" charset="2"/>
              <a:buChar char="l"/>
              <a:defRPr>
                <a:solidFill>
                  <a:srgbClr val="FFFFFF"/>
                </a:solidFil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6"/>
          <p:cNvSpPr>
            <a:spLocks noGrp="1"/>
          </p:cNvSpPr>
          <p:nvPr>
            <p:ph type="body" sz="quarter" idx="11"/>
          </p:nvPr>
        </p:nvSpPr>
        <p:spPr>
          <a:xfrm>
            <a:off x="0" y="6238875"/>
            <a:ext cx="9144001" cy="619125"/>
          </a:xfrm>
          <a:solidFill>
            <a:srgbClr val="FFFF99"/>
          </a:solidFill>
        </p:spPr>
        <p:txBody>
          <a:bodyPr wrap="square" lIns="152394" tIns="76197" rIns="152394" bIns="76197" anchor="b" anchorCtr="0">
            <a:noAutofit/>
          </a:bodyPr>
          <a:lstStyle>
            <a:lvl1pPr algn="r">
              <a:buFont typeface="Arial" pitchFamily="34" charset="0"/>
              <a:buNone/>
              <a:defRPr>
                <a:solidFill>
                  <a:srgbClr val="000000"/>
                </a:solidFill>
                <a:effectLst/>
                <a:latin typeface="+mj-lt"/>
              </a:defRPr>
            </a:lvl1pPr>
          </a:lstStyle>
          <a:p>
            <a:pPr lvl="0"/>
            <a:r>
              <a:rPr lang="en-US" smtClean="0"/>
              <a:t>Click to edit Master text styles</a:t>
            </a:r>
          </a:p>
        </p:txBody>
      </p:sp>
    </p:spTree>
  </p:cSld>
  <p:clrMapOvr>
    <a:masterClrMapping/>
  </p:clrMapOvr>
  <p:transition spd="med">
    <p:pull/>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2_Demo, Video etc. &quot;special&quot; slides">
    <p:spTree>
      <p:nvGrpSpPr>
        <p:cNvPr id="1" name=""/>
        <p:cNvGrpSpPr/>
        <p:nvPr/>
      </p:nvGrpSpPr>
      <p:grpSpPr>
        <a:xfrm>
          <a:off x="0" y="0"/>
          <a:ext cx="0" cy="0"/>
          <a:chOff x="0" y="0"/>
          <a:chExt cx="0" cy="0"/>
        </a:xfrm>
      </p:grpSpPr>
      <p:sp>
        <p:nvSpPr>
          <p:cNvPr id="2" name="Title 1"/>
          <p:cNvSpPr>
            <a:spLocks noGrp="1"/>
          </p:cNvSpPr>
          <p:nvPr>
            <p:ph type="ctrTitle"/>
          </p:nvPr>
        </p:nvSpPr>
        <p:spPr>
          <a:xfrm>
            <a:off x="1369219" y="649805"/>
            <a:ext cx="7043208" cy="1523494"/>
          </a:xfrm>
        </p:spPr>
        <p:txBody>
          <a:bodyPr anchor="ctr" anchorCtr="0">
            <a:noAutofit/>
          </a:bodyPr>
          <a:lstStyle>
            <a:lvl1pPr>
              <a:lnSpc>
                <a:spcPct val="90000"/>
              </a:lnSpc>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1368955" y="4344988"/>
            <a:ext cx="7043208"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en-US" smtClean="0"/>
              <a:t>Click to edit Master subtitle style</a:t>
            </a:r>
            <a:endParaRPr lang="en-US" dirty="0"/>
          </a:p>
        </p:txBody>
      </p:sp>
      <p:sp>
        <p:nvSpPr>
          <p:cNvPr id="7" name="Text Placeholder 6"/>
          <p:cNvSpPr>
            <a:spLocks noGrp="1"/>
          </p:cNvSpPr>
          <p:nvPr>
            <p:ph type="body" sz="quarter" idx="10" hasCustomPrompt="1"/>
          </p:nvPr>
        </p:nvSpPr>
        <p:spPr>
          <a:xfrm>
            <a:off x="722049" y="2355850"/>
            <a:ext cx="7690114" cy="1384994"/>
          </a:xfrm>
        </p:spPr>
        <p:txBody>
          <a:bodyPr anchor="t" anchorCtr="0">
            <a:noAutofit/>
            <a:scene3d>
              <a:camera prst="orthographicFront"/>
              <a:lightRig rig="flat" dir="t"/>
            </a:scene3d>
            <a:sp3d extrusionH="88900" contourW="2540">
              <a:bevelT w="38100" h="31750"/>
              <a:contourClr>
                <a:srgbClr val="F4A234"/>
              </a:contourClr>
            </a:sp3d>
          </a:bodyPr>
          <a:lstStyle>
            <a:lvl1pPr marL="0" indent="0" algn="l">
              <a:buFont typeface="Arial" pitchFamily="34" charset="0"/>
              <a:buNone/>
              <a:defRPr kumimoji="0" lang="en-US" sz="10000" b="1" i="1" u="none" strike="noStrike" kern="1200" cap="none" spc="-642" normalizeH="0" baseline="0" noProof="0" dirty="0" smtClean="0">
                <a:ln w="11430"/>
                <a:gradFill>
                  <a:gsLst>
                    <a:gs pos="0">
                      <a:srgbClr val="0066FF"/>
                    </a:gs>
                    <a:gs pos="28000">
                      <a:srgbClr val="2E59B0"/>
                    </a:gs>
                    <a:gs pos="62000">
                      <a:srgbClr val="2B395F"/>
                    </a:gs>
                    <a:gs pos="88000">
                      <a:srgbClr val="000000"/>
                    </a:gs>
                  </a:gsLst>
                  <a:lin ang="5400000"/>
                </a:gradFill>
                <a:effectLst>
                  <a:outerShdw blurRad="50800" dist="39000" dir="5460000" algn="tl">
                    <a:srgbClr val="000000">
                      <a:alpha val="38000"/>
                    </a:srgbClr>
                  </a:outerShdw>
                </a:effectLst>
                <a:uLnTx/>
                <a:uFillTx/>
                <a:latin typeface="+mn-lt"/>
                <a:ea typeface="+mn-ea"/>
                <a:cs typeface="+mn-cs"/>
              </a:defRPr>
            </a:lvl1pPr>
          </a:lstStyle>
          <a:p>
            <a:pPr lvl="0"/>
            <a:r>
              <a:rPr lang="en-US" dirty="0" smtClean="0"/>
              <a:t>click to…</a:t>
            </a:r>
          </a:p>
        </p:txBody>
      </p:sp>
    </p:spTree>
  </p:cSld>
  <p:clrMapOvr>
    <a:masterClrMapping/>
  </p:clrMapOvr>
  <p:transition spd="med">
    <p:pull/>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Use for slides with Software Cod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6" name="Text Placeholder 5"/>
          <p:cNvSpPr>
            <a:spLocks noGrp="1"/>
          </p:cNvSpPr>
          <p:nvPr>
            <p:ph type="body" sz="quarter" idx="10"/>
          </p:nvPr>
        </p:nvSpPr>
        <p:spPr>
          <a:xfrm>
            <a:off x="722313" y="1905000"/>
            <a:ext cx="8040688" cy="193899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cSld>
  <p:clrMapOvr>
    <a:masterClrMapping/>
  </p:clrMapOvr>
  <p:transition spd="med">
    <p:pull/>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3316086271"/>
      </p:ext>
    </p:extLst>
  </p:cSld>
  <p:clrMapOvr>
    <a:masterClrMapping/>
  </p:clrMapOvr>
  <p:transition spd="med">
    <p:pull/>
  </p:transition>
  <p:timing>
    <p:tnLst>
      <p:par>
        <p:cTn id="1" dur="indefinite" restart="never" nodeType="tmRoot"/>
      </p:par>
    </p:tnLst>
  </p:timing>
</p:sldLayout>
</file>

<file path=ppt/slideLayouts/slideLayout15.xml><?xml version="1.0" encoding="utf-8"?>
<p:sldLayout xmlns:a="http://schemas.openxmlformats.org/drawingml/2006/main" xmlns:r="http://schemas.openxmlformats.org/officeDocument/2006/relationships" xmlns:p="http://schemas.openxmlformats.org/presentationml/2006/main">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6" name="Text Placeholder 5"/>
          <p:cNvSpPr>
            <a:spLocks noGrp="1"/>
          </p:cNvSpPr>
          <p:nvPr>
            <p:ph type="body" sz="quarter" idx="10"/>
          </p:nvPr>
        </p:nvSpPr>
        <p:spPr>
          <a:xfrm>
            <a:off x="381000" y="1411552"/>
            <a:ext cx="8382000" cy="221086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1545252701"/>
      </p:ext>
    </p:extLst>
  </p:cSld>
  <p:clrMapOvr>
    <a:masterClrMapping/>
  </p:clrMapOvr>
  <p:transition spd="med">
    <p:pull/>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1_Demo, Video etc. &quot;special&quot; slides">
    <p:spTree>
      <p:nvGrpSpPr>
        <p:cNvPr id="1" name=""/>
        <p:cNvGrpSpPr/>
        <p:nvPr/>
      </p:nvGrpSpPr>
      <p:grpSpPr>
        <a:xfrm>
          <a:off x="0" y="0"/>
          <a:ext cx="0" cy="0"/>
          <a:chOff x="0" y="0"/>
          <a:chExt cx="0" cy="0"/>
        </a:xfrm>
      </p:grpSpPr>
      <p:sp>
        <p:nvSpPr>
          <p:cNvPr id="2" name="Title 1"/>
          <p:cNvSpPr>
            <a:spLocks noGrp="1"/>
          </p:cNvSpPr>
          <p:nvPr>
            <p:ph type="ctrTitle"/>
          </p:nvPr>
        </p:nvSpPr>
        <p:spPr>
          <a:xfrm>
            <a:off x="1369219" y="649805"/>
            <a:ext cx="7043208" cy="1523494"/>
          </a:xfrm>
        </p:spPr>
        <p:txBody>
          <a:bodyPr anchor="ctr" anchorCtr="0">
            <a:noAutofit/>
          </a:bodyPr>
          <a:lstStyle>
            <a:lvl1pPr>
              <a:lnSpc>
                <a:spcPct val="90000"/>
              </a:lnSpc>
              <a:defRPr sz="5400"/>
            </a:lvl1pPr>
          </a:lstStyle>
          <a:p>
            <a:r>
              <a:rPr lang="en-US" smtClean="0"/>
              <a:t>Click to edit Master title style</a:t>
            </a:r>
            <a:endParaRPr lang="en-US" dirty="0"/>
          </a:p>
        </p:txBody>
      </p:sp>
      <p:sp>
        <p:nvSpPr>
          <p:cNvPr id="3" name="Subtitle 2"/>
          <p:cNvSpPr>
            <a:spLocks noGrp="1"/>
          </p:cNvSpPr>
          <p:nvPr>
            <p:ph type="subTitle" idx="1"/>
          </p:nvPr>
        </p:nvSpPr>
        <p:spPr>
          <a:xfrm>
            <a:off x="1368955" y="4344988"/>
            <a:ext cx="7043208" cy="461665"/>
          </a:xfrm>
        </p:spPr>
        <p:txBody>
          <a:bodyPr>
            <a:noAutofit/>
          </a:bodyPr>
          <a:lstStyle>
            <a:lvl1pPr marL="0" indent="0" algn="l">
              <a:lnSpc>
                <a:spcPct val="90000"/>
              </a:lnSpc>
              <a:spcBef>
                <a:spcPts val="0"/>
              </a:spcBef>
              <a:buNone/>
              <a:defRPr>
                <a:solidFill>
                  <a:schemeClr val="tx1"/>
                </a:solidFill>
              </a:defRPr>
            </a:lvl1pPr>
            <a:lvl2pPr marL="457182" indent="0" algn="ctr">
              <a:buNone/>
              <a:defRPr>
                <a:solidFill>
                  <a:schemeClr val="tx1">
                    <a:tint val="75000"/>
                  </a:schemeClr>
                </a:solidFill>
              </a:defRPr>
            </a:lvl2pPr>
            <a:lvl3pPr marL="914363" indent="0" algn="ctr">
              <a:buNone/>
              <a:defRPr>
                <a:solidFill>
                  <a:schemeClr val="tx1">
                    <a:tint val="75000"/>
                  </a:schemeClr>
                </a:solidFill>
              </a:defRPr>
            </a:lvl3pPr>
            <a:lvl4pPr marL="1371545" indent="0" algn="ctr">
              <a:buNone/>
              <a:defRPr>
                <a:solidFill>
                  <a:schemeClr val="tx1">
                    <a:tint val="75000"/>
                  </a:schemeClr>
                </a:solidFill>
              </a:defRPr>
            </a:lvl4pPr>
            <a:lvl5pPr marL="1828727" indent="0" algn="ctr">
              <a:buNone/>
              <a:defRPr>
                <a:solidFill>
                  <a:schemeClr val="tx1">
                    <a:tint val="75000"/>
                  </a:schemeClr>
                </a:solidFill>
              </a:defRPr>
            </a:lvl5pPr>
            <a:lvl6pPr marL="2285909" indent="0" algn="ctr">
              <a:buNone/>
              <a:defRPr>
                <a:solidFill>
                  <a:schemeClr val="tx1">
                    <a:tint val="75000"/>
                  </a:schemeClr>
                </a:solidFill>
              </a:defRPr>
            </a:lvl6pPr>
            <a:lvl7pPr marL="2743090" indent="0" algn="ctr">
              <a:buNone/>
              <a:defRPr>
                <a:solidFill>
                  <a:schemeClr val="tx1">
                    <a:tint val="75000"/>
                  </a:schemeClr>
                </a:solidFill>
              </a:defRPr>
            </a:lvl7pPr>
            <a:lvl8pPr marL="3200272" indent="0" algn="ctr">
              <a:buNone/>
              <a:defRPr>
                <a:solidFill>
                  <a:schemeClr val="tx1">
                    <a:tint val="75000"/>
                  </a:schemeClr>
                </a:solidFill>
              </a:defRPr>
            </a:lvl8pPr>
            <a:lvl9pPr marL="3657454" indent="0" algn="ctr">
              <a:buNone/>
              <a:defRPr>
                <a:solidFill>
                  <a:schemeClr val="tx1">
                    <a:tint val="75000"/>
                  </a:schemeClr>
                </a:solidFill>
              </a:defRPr>
            </a:lvl9pPr>
          </a:lstStyle>
          <a:p>
            <a:r>
              <a:rPr lang="en-US" smtClean="0"/>
              <a:t>Click to edit Master subtitle style</a:t>
            </a:r>
            <a:endParaRPr lang="en-US" dirty="0"/>
          </a:p>
        </p:txBody>
      </p:sp>
      <p:sp>
        <p:nvSpPr>
          <p:cNvPr id="7" name="Text Placeholder 6"/>
          <p:cNvSpPr>
            <a:spLocks noGrp="1"/>
          </p:cNvSpPr>
          <p:nvPr>
            <p:ph type="body" sz="quarter" idx="10" hasCustomPrompt="1"/>
          </p:nvPr>
        </p:nvSpPr>
        <p:spPr>
          <a:xfrm>
            <a:off x="722049" y="2355850"/>
            <a:ext cx="7690114" cy="1384994"/>
          </a:xfrm>
        </p:spPr>
        <p:txBody>
          <a:bodyPr anchor="t" anchorCtr="0">
            <a:noAutofit/>
            <a:scene3d>
              <a:camera prst="orthographicFront"/>
              <a:lightRig rig="flat" dir="t"/>
            </a:scene3d>
            <a:sp3d extrusionH="88900" contourW="2540">
              <a:bevelT w="38100" h="31750"/>
              <a:contourClr>
                <a:srgbClr val="F4A234"/>
              </a:contourClr>
            </a:sp3d>
          </a:bodyPr>
          <a:lstStyle>
            <a:lvl1pPr marL="0" indent="0" algn="l">
              <a:buFont typeface="Arial" pitchFamily="34" charset="0"/>
              <a:buNone/>
              <a:defRPr kumimoji="0" lang="en-US" sz="10000" b="1" i="1" u="none" strike="noStrike" kern="1200" cap="none" spc="-642" normalizeH="0" baseline="0" noProof="0" dirty="0" smtClean="0">
                <a:ln w="11430"/>
                <a:gradFill>
                  <a:gsLst>
                    <a:gs pos="0">
                      <a:srgbClr val="0066FF"/>
                    </a:gs>
                    <a:gs pos="28000">
                      <a:srgbClr val="2E59B0"/>
                    </a:gs>
                    <a:gs pos="62000">
                      <a:srgbClr val="2B395F"/>
                    </a:gs>
                    <a:gs pos="88000">
                      <a:srgbClr val="000000"/>
                    </a:gs>
                  </a:gsLst>
                  <a:lin ang="5400000"/>
                </a:gradFill>
                <a:effectLst>
                  <a:outerShdw blurRad="50800" dist="39000" dir="5460000" algn="tl">
                    <a:srgbClr val="000000">
                      <a:alpha val="38000"/>
                    </a:srgbClr>
                  </a:outerShdw>
                </a:effectLst>
                <a:uLnTx/>
                <a:uFillTx/>
                <a:latin typeface="+mn-lt"/>
                <a:ea typeface="+mn-ea"/>
                <a:cs typeface="+mn-cs"/>
              </a:defRPr>
            </a:lvl1pPr>
          </a:lstStyle>
          <a:p>
            <a:pPr lvl="0"/>
            <a:r>
              <a:rPr lang="en-US" dirty="0" smtClean="0"/>
              <a:t>click to…</a:t>
            </a:r>
          </a:p>
        </p:txBody>
      </p:sp>
    </p:spTree>
    <p:extLst>
      <p:ext uri="{BB962C8B-B14F-4D97-AF65-F5344CB8AC3E}">
        <p14:creationId xmlns:p14="http://schemas.microsoft.com/office/powerpoint/2010/main" val="1789368955"/>
      </p:ext>
    </p:extLst>
  </p:cSld>
  <p:clrMapOvr>
    <a:masterClrMapping/>
  </p:clrMapOvr>
  <p:transition spd="med">
    <p:pull/>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2382" y="6400800"/>
            <a:ext cx="9141619"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2" y="6334316"/>
            <a:ext cx="9141619"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822960" y="758952"/>
            <a:ext cx="75438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825038" y="4455621"/>
            <a:ext cx="75438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cxnSp>
        <p:nvCxnSpPr>
          <p:cNvPr id="9" name="Straight Connector 8"/>
          <p:cNvCxnSpPr/>
          <p:nvPr/>
        </p:nvCxnSpPr>
        <p:spPr>
          <a:xfrm>
            <a:off x="905744" y="4343400"/>
            <a:ext cx="740664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856917019"/>
      </p:ext>
    </p:extLst>
  </p:cSld>
  <p:clrMapOvr>
    <a:masterClrMapping/>
  </p:clrMapOvr>
  <p:transition spd="med">
    <p:pull/>
  </p:transition>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028E3F4F-51B2-42EE-AFA2-40C4572185CC}" type="slidenum">
              <a:rPr lang="en-US" dirty="0"/>
              <a:t>‹#›</a:t>
            </a:fld>
            <a:endParaRPr lang="en-US" dirty="0"/>
          </a:p>
        </p:txBody>
      </p:sp>
    </p:spTree>
    <p:extLst>
      <p:ext uri="{BB962C8B-B14F-4D97-AF65-F5344CB8AC3E}">
        <p14:creationId xmlns:p14="http://schemas.microsoft.com/office/powerpoint/2010/main" val="3527978529"/>
      </p:ext>
    </p:extLst>
  </p:cSld>
  <p:clrMapOvr>
    <a:masterClrMapping/>
  </p:clrMapOvr>
  <p:transition spd="med">
    <p:pull/>
  </p:transition>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2382" y="6400800"/>
            <a:ext cx="9141619"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2" y="6334316"/>
            <a:ext cx="9141619"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22960" y="758952"/>
            <a:ext cx="75438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822960" y="4453128"/>
            <a:ext cx="75438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cxnSp>
        <p:nvCxnSpPr>
          <p:cNvPr id="9" name="Straight Connector 8"/>
          <p:cNvCxnSpPr/>
          <p:nvPr/>
        </p:nvCxnSpPr>
        <p:spPr>
          <a:xfrm>
            <a:off x="905744" y="4343400"/>
            <a:ext cx="740664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9564510"/>
      </p:ext>
    </p:extLst>
  </p:cSld>
  <p:clrMapOvr>
    <a:masterClrMapping/>
  </p:clrMapOvr>
  <p:transition spd="med">
    <p:pull/>
  </p:transition>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822960" y="286604"/>
            <a:ext cx="75438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822960" y="1845734"/>
            <a:ext cx="370332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63440" y="1845736"/>
            <a:ext cx="3703320" cy="4023359"/>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extLst>
      <p:ext uri="{BB962C8B-B14F-4D97-AF65-F5344CB8AC3E}">
        <p14:creationId xmlns:p14="http://schemas.microsoft.com/office/powerpoint/2010/main" val="3071773784"/>
      </p:ext>
    </p:extLst>
  </p:cSld>
  <p:clrMapOvr>
    <a:masterClrMapping/>
  </p:clrMapOvr>
  <p:transition spd="med">
    <p:pull/>
  </p:transition>
</p:sldLayout>
</file>

<file path=ppt/slideLayouts/slideLayout2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822960" y="286604"/>
            <a:ext cx="75438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822960" y="1846052"/>
            <a:ext cx="370332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22960" y="2582334"/>
            <a:ext cx="3703320" cy="32867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63440" y="1846052"/>
            <a:ext cx="370332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63440" y="2582334"/>
            <a:ext cx="3703320" cy="32867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dirty="0"/>
              <a:t>‹#›</a:t>
            </a:fld>
            <a:endParaRPr lang="en-US" dirty="0"/>
          </a:p>
        </p:txBody>
      </p:sp>
    </p:spTree>
    <p:extLst>
      <p:ext uri="{BB962C8B-B14F-4D97-AF65-F5344CB8AC3E}">
        <p14:creationId xmlns:p14="http://schemas.microsoft.com/office/powerpoint/2010/main" val="4033669159"/>
      </p:ext>
    </p:extLst>
  </p:cSld>
  <p:clrMapOvr>
    <a:masterClrMapping/>
  </p:clrMapOvr>
  <p:transition spd="med">
    <p:pull/>
  </p:transition>
</p:sldLayout>
</file>

<file path=ppt/slideLayouts/slideLayout2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dirty="0"/>
              <a:t>‹#›</a:t>
            </a:fld>
            <a:endParaRPr lang="en-US" dirty="0"/>
          </a:p>
        </p:txBody>
      </p:sp>
    </p:spTree>
    <p:extLst>
      <p:ext uri="{BB962C8B-B14F-4D97-AF65-F5344CB8AC3E}">
        <p14:creationId xmlns:p14="http://schemas.microsoft.com/office/powerpoint/2010/main" val="3618329038"/>
      </p:ext>
    </p:extLst>
  </p:cSld>
  <p:clrMapOvr>
    <a:masterClrMapping/>
  </p:clrMapOvr>
  <p:transition spd="med">
    <p:pull/>
  </p:transition>
  <p:timing>
    <p:tnLst>
      <p:par>
        <p:cTn id="1" dur="indefinite" restart="never" nodeType="tmRoot"/>
      </p:par>
    </p:tnLst>
  </p:timing>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2382" y="6400800"/>
            <a:ext cx="9141619"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2" y="6334316"/>
            <a:ext cx="9141619"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dirty="0"/>
              <a:pPr/>
              <a:t>‹#›</a:t>
            </a:fld>
            <a:endParaRPr lang="en-US" dirty="0"/>
          </a:p>
        </p:txBody>
      </p:sp>
    </p:spTree>
    <p:extLst>
      <p:ext uri="{BB962C8B-B14F-4D97-AF65-F5344CB8AC3E}">
        <p14:creationId xmlns:p14="http://schemas.microsoft.com/office/powerpoint/2010/main" val="1309051184"/>
      </p:ext>
    </p:extLst>
  </p:cSld>
  <p:clrMapOvr>
    <a:masterClrMapping/>
  </p:clrMapOvr>
  <p:transition spd="med">
    <p:pull/>
  </p:transition>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3" y="0"/>
            <a:ext cx="3038093"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3030053" y="0"/>
            <a:ext cx="48006"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342900" y="594359"/>
            <a:ext cx="24003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3460237" y="731520"/>
            <a:ext cx="5009393"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342900" y="2926080"/>
            <a:ext cx="24003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349134" y="6459786"/>
            <a:ext cx="1963883" cy="365125"/>
          </a:xfrm>
        </p:spPr>
        <p:txBody>
          <a:bodyPr/>
          <a:lstStyle>
            <a:lvl1pPr algn="l">
              <a:defRPr/>
            </a:lvl1pPr>
          </a:lstStyle>
          <a:p>
            <a:endParaRPr lang="en-US" dirty="0"/>
          </a:p>
        </p:txBody>
      </p:sp>
      <p:sp>
        <p:nvSpPr>
          <p:cNvPr id="6" name="Footer Placeholder 5"/>
          <p:cNvSpPr>
            <a:spLocks noGrp="1"/>
          </p:cNvSpPr>
          <p:nvPr>
            <p:ph type="ftr" sz="quarter" idx="11"/>
          </p:nvPr>
        </p:nvSpPr>
        <p:spPr>
          <a:xfrm>
            <a:off x="3600450" y="6459786"/>
            <a:ext cx="348615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4FAB73BC-B049-4115-A692-8D63A059BFB8}" type="slidenum">
              <a:rPr lang="en-US" dirty="0"/>
              <a:pPr/>
              <a:t>‹#›</a:t>
            </a:fld>
            <a:endParaRPr lang="en-US" dirty="0"/>
          </a:p>
        </p:txBody>
      </p:sp>
    </p:spTree>
    <p:extLst>
      <p:ext uri="{BB962C8B-B14F-4D97-AF65-F5344CB8AC3E}">
        <p14:creationId xmlns:p14="http://schemas.microsoft.com/office/powerpoint/2010/main" val="4044537512"/>
      </p:ext>
    </p:extLst>
  </p:cSld>
  <p:clrMapOvr>
    <a:masterClrMapping/>
  </p:clrMapOvr>
  <p:transition spd="med">
    <p:pull/>
  </p:transition>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9141619"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2" y="4915076"/>
            <a:ext cx="9141619"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22960" y="5074920"/>
            <a:ext cx="7589520" cy="822960"/>
          </a:xfrm>
        </p:spPr>
        <p:txBody>
          <a:bodyPr tIns="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2" y="0"/>
            <a:ext cx="9143989"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822959" y="5907024"/>
            <a:ext cx="7589520"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extLst>
      <p:ext uri="{BB962C8B-B14F-4D97-AF65-F5344CB8AC3E}">
        <p14:creationId xmlns:p14="http://schemas.microsoft.com/office/powerpoint/2010/main" val="151814921"/>
      </p:ext>
    </p:extLst>
  </p:cSld>
  <p:clrMapOvr>
    <a:masterClrMapping/>
  </p:clrMapOvr>
  <p:transition spd="med">
    <p:pull/>
  </p:transition>
</p:sldLayout>
</file>

<file path=ppt/slideLayouts/slideLayout2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extLst>
      <p:ext uri="{BB962C8B-B14F-4D97-AF65-F5344CB8AC3E}">
        <p14:creationId xmlns:p14="http://schemas.microsoft.com/office/powerpoint/2010/main" val="845283462"/>
      </p:ext>
    </p:extLst>
  </p:cSld>
  <p:clrMapOvr>
    <a:masterClrMapping/>
  </p:clrMapOvr>
  <p:transition spd="med">
    <p:pull/>
  </p:transition>
</p:sldLayout>
</file>

<file path=ppt/slideLayouts/slideLayout27.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2382" y="6400800"/>
            <a:ext cx="9141619"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2" y="6334316"/>
            <a:ext cx="9141619"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6543675" y="414779"/>
            <a:ext cx="1971675"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28650" y="414779"/>
            <a:ext cx="5800725" cy="5757420"/>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extLst>
      <p:ext uri="{BB962C8B-B14F-4D97-AF65-F5344CB8AC3E}">
        <p14:creationId xmlns:p14="http://schemas.microsoft.com/office/powerpoint/2010/main" val="283706766"/>
      </p:ext>
    </p:extLst>
  </p:cSld>
  <p:clrMapOvr>
    <a:masterClrMapping/>
  </p:clrMapOvr>
  <p:transition spd="med">
    <p:pull/>
  </p:transition>
</p:sldLayout>
</file>

<file path=ppt/slideLayouts/slideLayout28.xml><?xml version="1.0" encoding="utf-8"?>
<p:sldLayout xmlns:a="http://schemas.openxmlformats.org/drawingml/2006/main" xmlns:r="http://schemas.openxmlformats.org/officeDocument/2006/relationships" xmlns:p="http://schemas.openxmlformats.org/presentationml/2006/main">
  <p:cSld name="1_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6" name="Text Placeholder 5"/>
          <p:cNvSpPr>
            <a:spLocks noGrp="1"/>
          </p:cNvSpPr>
          <p:nvPr>
            <p:ph type="body" sz="quarter" idx="10"/>
          </p:nvPr>
        </p:nvSpPr>
        <p:spPr>
          <a:xfrm>
            <a:off x="381000" y="1411552"/>
            <a:ext cx="8382000" cy="2210862"/>
          </a:xfrm>
        </p:spPr>
        <p:txBody>
          <a:bodyPr/>
          <a:lstStyle>
            <a:lvl1pPr>
              <a:lnSpc>
                <a:spcPct val="90000"/>
              </a:lnSpc>
              <a:defRPr/>
            </a:lvl1pPr>
            <a:lvl2pPr>
              <a:lnSpc>
                <a:spcPct val="90000"/>
              </a:lnSpc>
              <a:defRPr/>
            </a:lvl2pPr>
            <a:lvl3pPr>
              <a:lnSpc>
                <a:spcPct val="90000"/>
              </a:lnSpc>
              <a:defRPr/>
            </a:lvl3pPr>
            <a:lvl4pPr>
              <a:lnSpc>
                <a:spcPct val="90000"/>
              </a:lnSpc>
              <a:defRPr/>
            </a:lvl4pPr>
            <a:lvl5pPr>
              <a:lnSpc>
                <a:spcPct val="90000"/>
              </a:lnSpc>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extLst>
      <p:ext uri="{BB962C8B-B14F-4D97-AF65-F5344CB8AC3E}">
        <p14:creationId xmlns:p14="http://schemas.microsoft.com/office/powerpoint/2010/main" val="2318817368"/>
      </p:ext>
    </p:extLst>
  </p:cSld>
  <p:clrMapOvr>
    <a:masterClrMapping/>
  </p:clrMapOvr>
  <p:transition spd="med">
    <p:pull/>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image" Target="../media/image3.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2.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jpeg"/></Relationships>
</file>

<file path=ppt/slideMasters/_rels/slideMaster2.xml.rels><?xml version="1.0" encoding="UTF-8" standalone="yes"?>
<Relationships xmlns="http://schemas.openxmlformats.org/package/2006/relationships"><Relationship Id="rId3" Type="http://schemas.openxmlformats.org/officeDocument/2006/relationships/slideLayout" Target="../slideLayouts/slideLayout15.xml"/><Relationship Id="rId7" Type="http://schemas.openxmlformats.org/officeDocument/2006/relationships/image" Target="../media/image4.png"/><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image" Target="../media/image1.jpeg"/><Relationship Id="rId5" Type="http://schemas.openxmlformats.org/officeDocument/2006/relationships/theme" Target="../theme/theme2.xml"/><Relationship Id="rId4" Type="http://schemas.openxmlformats.org/officeDocument/2006/relationships/slideLayout" Target="../slideLayouts/slideLayout16.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4.xml"/><Relationship Id="rId13" Type="http://schemas.openxmlformats.org/officeDocument/2006/relationships/theme" Target="../theme/theme3.xml"/><Relationship Id="rId3" Type="http://schemas.openxmlformats.org/officeDocument/2006/relationships/slideLayout" Target="../slideLayouts/slideLayout19.xml"/><Relationship Id="rId7" Type="http://schemas.openxmlformats.org/officeDocument/2006/relationships/slideLayout" Target="../slideLayouts/slideLayout23.xml"/><Relationship Id="rId12" Type="http://schemas.openxmlformats.org/officeDocument/2006/relationships/slideLayout" Target="../slideLayouts/slideLayout28.xml"/><Relationship Id="rId2" Type="http://schemas.openxmlformats.org/officeDocument/2006/relationships/slideLayout" Target="../slideLayouts/slideLayout18.xml"/><Relationship Id="rId1" Type="http://schemas.openxmlformats.org/officeDocument/2006/relationships/slideLayout" Target="../slideLayouts/slideLayout17.xml"/><Relationship Id="rId6" Type="http://schemas.openxmlformats.org/officeDocument/2006/relationships/slideLayout" Target="../slideLayouts/slideLayout22.xml"/><Relationship Id="rId11" Type="http://schemas.openxmlformats.org/officeDocument/2006/relationships/slideLayout" Target="../slideLayouts/slideLayout27.xml"/><Relationship Id="rId5" Type="http://schemas.openxmlformats.org/officeDocument/2006/relationships/slideLayout" Target="../slideLayouts/slideLayout21.xml"/><Relationship Id="rId10" Type="http://schemas.openxmlformats.org/officeDocument/2006/relationships/slideLayout" Target="../slideLayouts/slideLayout26.xml"/><Relationship Id="rId4" Type="http://schemas.openxmlformats.org/officeDocument/2006/relationships/slideLayout" Target="../slideLayouts/slideLayout20.xml"/><Relationship Id="rId9"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4">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81000" y="230188"/>
            <a:ext cx="8382000" cy="664797"/>
          </a:xfrm>
          <a:prstGeom prst="rect">
            <a:avLst/>
          </a:prstGeom>
        </p:spPr>
        <p:txBody>
          <a:bodyPr vert="horz" wrap="square" lIns="0" tIns="0" rIns="0" bIns="0" rtlCol="0" anchor="t">
            <a:spAutoFit/>
          </a:bodyPr>
          <a:lstStyle/>
          <a:p>
            <a:r>
              <a:rPr lang="en-US" smtClean="0"/>
              <a:t>Click to edit Master title style</a:t>
            </a:r>
            <a:endParaRPr lang="en-US" dirty="0"/>
          </a:p>
        </p:txBody>
      </p:sp>
      <p:sp>
        <p:nvSpPr>
          <p:cNvPr id="3" name="Text Placeholder 2"/>
          <p:cNvSpPr>
            <a:spLocks noGrp="1"/>
          </p:cNvSpPr>
          <p:nvPr>
            <p:ph type="body" idx="1"/>
          </p:nvPr>
        </p:nvSpPr>
        <p:spPr>
          <a:xfrm>
            <a:off x="381000" y="1412875"/>
            <a:ext cx="8382000" cy="2135969"/>
          </a:xfrm>
          <a:prstGeom prst="rect">
            <a:avLst/>
          </a:prstGeom>
        </p:spPr>
        <p:txBody>
          <a:bodyPr vert="horz" lIns="0" tIns="0" rIns="0" bIns="0" rtlCol="0">
            <a:sp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61" r:id="rId12"/>
  </p:sldLayoutIdLst>
  <p:transition spd="med">
    <p:pull/>
  </p:transition>
  <p:hf sldNum="0" hdr="0" ftr="0" dt="0"/>
  <p:txStyles>
    <p:titleStyle>
      <a:lvl1pPr algn="l" defTabSz="914363" rtl="0" eaLnBrk="1" latinLnBrk="0" hangingPunct="1">
        <a:lnSpc>
          <a:spcPct val="90000"/>
        </a:lnSpc>
        <a:spcBef>
          <a:spcPct val="0"/>
        </a:spcBef>
        <a:buNone/>
        <a:defRPr lang="en-US" sz="4800" b="0" kern="1200" cap="none" spc="-150" dirty="0" smtClean="0">
          <a:ln w="3175">
            <a:noFill/>
          </a:ln>
          <a:gradFill>
            <a:gsLst>
              <a:gs pos="0">
                <a:srgbClr val="2E59B0"/>
              </a:gs>
              <a:gs pos="49000">
                <a:srgbClr val="161D32"/>
              </a:gs>
              <a:gs pos="100000">
                <a:srgbClr val="000000"/>
              </a:gs>
            </a:gsLst>
            <a:lin ang="5400000" scaled="0"/>
          </a:gradFill>
          <a:effectLst>
            <a:outerShdw blurRad="50800" dist="38100" dir="2700000" algn="tl" rotWithShape="0">
              <a:prstClr val="black">
                <a:alpha val="40000"/>
              </a:prstClr>
            </a:outerShdw>
          </a:effectLst>
          <a:latin typeface="+mj-lt"/>
          <a:ea typeface="+mn-ea"/>
          <a:cs typeface="Arial" charset="0"/>
        </a:defRPr>
      </a:lvl1pPr>
    </p:titleStyle>
    <p:bodyStyle>
      <a:lvl1pPr marL="396875" indent="-396875" algn="l" defTabSz="914363" rtl="0" eaLnBrk="1" latinLnBrk="0" hangingPunct="1">
        <a:lnSpc>
          <a:spcPct val="90000"/>
        </a:lnSpc>
        <a:spcBef>
          <a:spcPct val="20000"/>
        </a:spcBef>
        <a:buFontTx/>
        <a:buBlip>
          <a:blip r:embed="rId15"/>
        </a:buBlip>
        <a:defRPr sz="3200" kern="1200">
          <a:solidFill>
            <a:schemeClr val="tx1"/>
          </a:solidFill>
          <a:latin typeface="+mn-lt"/>
          <a:ea typeface="+mn-ea"/>
          <a:cs typeface="+mn-cs"/>
        </a:defRPr>
      </a:lvl1pPr>
      <a:lvl2pPr marL="914400" indent="-396875" algn="l" defTabSz="914363" rtl="0" eaLnBrk="1" latinLnBrk="0" hangingPunct="1">
        <a:lnSpc>
          <a:spcPct val="90000"/>
        </a:lnSpc>
        <a:spcBef>
          <a:spcPct val="20000"/>
        </a:spcBef>
        <a:buFontTx/>
        <a:buBlip>
          <a:blip r:embed="rId16"/>
        </a:buBlip>
        <a:defRPr sz="2800" kern="1200">
          <a:solidFill>
            <a:schemeClr val="tx1"/>
          </a:solidFill>
          <a:latin typeface="+mn-lt"/>
          <a:ea typeface="+mn-ea"/>
          <a:cs typeface="+mn-cs"/>
        </a:defRPr>
      </a:lvl2pPr>
      <a:lvl3pPr marL="1258888" indent="-344488" algn="l" defTabSz="914363" rtl="0" eaLnBrk="1" latinLnBrk="0" hangingPunct="1">
        <a:lnSpc>
          <a:spcPct val="90000"/>
        </a:lnSpc>
        <a:spcBef>
          <a:spcPct val="20000"/>
        </a:spcBef>
        <a:buFontTx/>
        <a:buBlip>
          <a:blip r:embed="rId16"/>
        </a:buBlip>
        <a:defRPr sz="2400" kern="1200">
          <a:solidFill>
            <a:schemeClr val="tx1"/>
          </a:solidFill>
          <a:latin typeface="+mn-lt"/>
          <a:ea typeface="+mn-ea"/>
          <a:cs typeface="+mn-cs"/>
        </a:defRPr>
      </a:lvl3pPr>
      <a:lvl4pPr marL="1604963" indent="-346075" algn="l" defTabSz="914363" rtl="0" eaLnBrk="1" latinLnBrk="0" hangingPunct="1">
        <a:lnSpc>
          <a:spcPct val="90000"/>
        </a:lnSpc>
        <a:spcBef>
          <a:spcPct val="20000"/>
        </a:spcBef>
        <a:buFontTx/>
        <a:buBlip>
          <a:blip r:embed="rId16"/>
        </a:buBlip>
        <a:defRPr sz="2400" kern="1200">
          <a:solidFill>
            <a:schemeClr val="tx1"/>
          </a:solidFill>
          <a:latin typeface="+mn-lt"/>
          <a:ea typeface="+mn-ea"/>
          <a:cs typeface="+mn-cs"/>
        </a:defRPr>
      </a:lvl4pPr>
      <a:lvl5pPr marL="1941513" indent="-336550" algn="l" defTabSz="914363" rtl="0" eaLnBrk="1" latinLnBrk="0" hangingPunct="1">
        <a:lnSpc>
          <a:spcPct val="90000"/>
        </a:lnSpc>
        <a:spcBef>
          <a:spcPct val="20000"/>
        </a:spcBef>
        <a:buFontTx/>
        <a:buBlip>
          <a:blip r:embed="rId16"/>
        </a:buBlip>
        <a:defRPr sz="2400" kern="1200">
          <a:solidFill>
            <a:schemeClr val="tx1"/>
          </a:solidFill>
          <a:latin typeface="+mn-lt"/>
          <a:ea typeface="+mn-ea"/>
          <a:cs typeface="+mn-cs"/>
        </a:defRPr>
      </a:lvl5pPr>
      <a:lvl6pPr marL="2514499"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681"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8863"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045"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363" rtl="0" eaLnBrk="1" latinLnBrk="0" hangingPunct="1">
        <a:defRPr sz="1800" kern="1200">
          <a:solidFill>
            <a:schemeClr val="tx1"/>
          </a:solidFill>
          <a:latin typeface="+mn-lt"/>
          <a:ea typeface="+mn-ea"/>
          <a:cs typeface="+mn-cs"/>
        </a:defRPr>
      </a:lvl1pPr>
      <a:lvl2pPr marL="457182" algn="l" defTabSz="914363" rtl="0" eaLnBrk="1" latinLnBrk="0" hangingPunct="1">
        <a:defRPr sz="1800" kern="1200">
          <a:solidFill>
            <a:schemeClr val="tx1"/>
          </a:solidFill>
          <a:latin typeface="+mn-lt"/>
          <a:ea typeface="+mn-ea"/>
          <a:cs typeface="+mn-cs"/>
        </a:defRPr>
      </a:lvl2pPr>
      <a:lvl3pPr marL="914363" algn="l" defTabSz="914363" rtl="0" eaLnBrk="1" latinLnBrk="0" hangingPunct="1">
        <a:defRPr sz="1800" kern="1200">
          <a:solidFill>
            <a:schemeClr val="tx1"/>
          </a:solidFill>
          <a:latin typeface="+mn-lt"/>
          <a:ea typeface="+mn-ea"/>
          <a:cs typeface="+mn-cs"/>
        </a:defRPr>
      </a:lvl3pPr>
      <a:lvl4pPr marL="1371545" algn="l" defTabSz="914363" rtl="0" eaLnBrk="1" latinLnBrk="0" hangingPunct="1">
        <a:defRPr sz="1800" kern="1200">
          <a:solidFill>
            <a:schemeClr val="tx1"/>
          </a:solidFill>
          <a:latin typeface="+mn-lt"/>
          <a:ea typeface="+mn-ea"/>
          <a:cs typeface="+mn-cs"/>
        </a:defRPr>
      </a:lvl4pPr>
      <a:lvl5pPr marL="1828727" algn="l" defTabSz="914363" rtl="0" eaLnBrk="1" latinLnBrk="0" hangingPunct="1">
        <a:defRPr sz="1800" kern="1200">
          <a:solidFill>
            <a:schemeClr val="tx1"/>
          </a:solidFill>
          <a:latin typeface="+mn-lt"/>
          <a:ea typeface="+mn-ea"/>
          <a:cs typeface="+mn-cs"/>
        </a:defRPr>
      </a:lvl5pPr>
      <a:lvl6pPr marL="2285909" algn="l" defTabSz="914363" rtl="0" eaLnBrk="1" latinLnBrk="0" hangingPunct="1">
        <a:defRPr sz="1800" kern="1200">
          <a:solidFill>
            <a:schemeClr val="tx1"/>
          </a:solidFill>
          <a:latin typeface="+mn-lt"/>
          <a:ea typeface="+mn-ea"/>
          <a:cs typeface="+mn-cs"/>
        </a:defRPr>
      </a:lvl6pPr>
      <a:lvl7pPr marL="2743090" algn="l" defTabSz="914363" rtl="0" eaLnBrk="1" latinLnBrk="0" hangingPunct="1">
        <a:defRPr sz="1800" kern="1200">
          <a:solidFill>
            <a:schemeClr val="tx1"/>
          </a:solidFill>
          <a:latin typeface="+mn-lt"/>
          <a:ea typeface="+mn-ea"/>
          <a:cs typeface="+mn-cs"/>
        </a:defRPr>
      </a:lvl7pPr>
      <a:lvl8pPr marL="3200272" algn="l" defTabSz="914363" rtl="0" eaLnBrk="1" latinLnBrk="0" hangingPunct="1">
        <a:defRPr sz="1800" kern="1200">
          <a:solidFill>
            <a:schemeClr val="tx1"/>
          </a:solidFill>
          <a:latin typeface="+mn-lt"/>
          <a:ea typeface="+mn-ea"/>
          <a:cs typeface="+mn-cs"/>
        </a:defRPr>
      </a:lvl8pPr>
      <a:lvl9pPr marL="3657454" algn="l" defTabSz="914363"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6">
            <a:lum/>
          </a:blip>
          <a:srcRect/>
          <a:stretch>
            <a:fillRect/>
          </a:stretch>
        </a:blipFill>
        <a:effectLst/>
      </p:bgPr>
    </p:bg>
    <p:spTree>
      <p:nvGrpSpPr>
        <p:cNvPr id="1" name=""/>
        <p:cNvGrpSpPr/>
        <p:nvPr/>
      </p:nvGrpSpPr>
      <p:grpSpPr>
        <a:xfrm>
          <a:off x="0" y="0"/>
          <a:ext cx="0" cy="0"/>
          <a:chOff x="0" y="0"/>
          <a:chExt cx="0" cy="0"/>
        </a:xfrm>
      </p:grpSpPr>
      <p:pic>
        <p:nvPicPr>
          <p:cNvPr id="4" name="Picture 3" descr="white rectangle.png"/>
          <p:cNvPicPr>
            <a:picLocks noChangeAspect="1"/>
          </p:cNvPicPr>
          <p:nvPr/>
        </p:nvPicPr>
        <p:blipFill>
          <a:blip r:embed="rId7"/>
          <a:srcRect b="10453"/>
          <a:stretch>
            <a:fillRect/>
          </a:stretch>
        </p:blipFill>
        <p:spPr>
          <a:xfrm>
            <a:off x="0" y="1299706"/>
            <a:ext cx="9144000" cy="5558294"/>
          </a:xfrm>
          <a:prstGeom prst="rect">
            <a:avLst/>
          </a:prstGeom>
        </p:spPr>
      </p:pic>
      <p:sp>
        <p:nvSpPr>
          <p:cNvPr id="2" name="Title Placeholder 1"/>
          <p:cNvSpPr>
            <a:spLocks noGrp="1"/>
          </p:cNvSpPr>
          <p:nvPr>
            <p:ph type="title"/>
          </p:nvPr>
        </p:nvSpPr>
        <p:spPr>
          <a:xfrm>
            <a:off x="381000" y="230188"/>
            <a:ext cx="8382000" cy="664797"/>
          </a:xfrm>
          <a:prstGeom prst="rect">
            <a:avLst/>
          </a:prstGeom>
        </p:spPr>
        <p:txBody>
          <a:bodyPr vert="horz" wrap="square" lIns="0" tIns="0" rIns="0" bIns="0" rtlCol="0" anchor="t">
            <a:sp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722312" y="1905000"/>
            <a:ext cx="8040688" cy="2108269"/>
          </a:xfrm>
          <a:prstGeom prst="rect">
            <a:avLst/>
          </a:prstGeom>
        </p:spPr>
        <p:txBody>
          <a:bodyPr vert="horz" wrap="square" lIns="0" tIns="0" rIns="0" bIns="0" rtlCol="0">
            <a:sp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cSld>
  <p:clrMap bg1="lt1" tx1="dk1" bg2="lt2" tx2="dk2" accent1="accent1" accent2="accent2" accent3="accent3" accent4="accent4" accent5="accent5" accent6="accent6" hlink="hlink" folHlink="folHlink"/>
  <p:sldLayoutIdLst>
    <p:sldLayoutId id="2147483675" r:id="rId1"/>
    <p:sldLayoutId id="2147483676" r:id="rId2"/>
    <p:sldLayoutId id="2147483677" r:id="rId3"/>
    <p:sldLayoutId id="2147483678" r:id="rId4"/>
  </p:sldLayoutIdLst>
  <p:transition spd="med">
    <p:pull/>
  </p:transition>
  <p:hf sldNum="0" hdr="0" ftr="0" dt="0"/>
  <p:txStyles>
    <p:titleStyle>
      <a:lvl1pPr algn="l" defTabSz="914363" rtl="0" eaLnBrk="1" latinLnBrk="0" hangingPunct="1">
        <a:lnSpc>
          <a:spcPct val="90000"/>
        </a:lnSpc>
        <a:spcBef>
          <a:spcPct val="0"/>
        </a:spcBef>
        <a:buNone/>
        <a:defRPr lang="en-US" sz="4800" b="0" kern="1200" cap="none" spc="-125" dirty="0" smtClean="0">
          <a:ln w="3175">
            <a:noFill/>
          </a:ln>
          <a:gradFill>
            <a:gsLst>
              <a:gs pos="0">
                <a:srgbClr val="2E59B0"/>
              </a:gs>
              <a:gs pos="49000">
                <a:srgbClr val="161D32"/>
              </a:gs>
              <a:gs pos="100000">
                <a:srgbClr val="000000"/>
              </a:gs>
            </a:gsLst>
            <a:lin ang="5400000" scaled="0"/>
          </a:gradFill>
          <a:effectLst>
            <a:outerShdw blurRad="50800" dist="38100" dir="2700000" algn="tl" rotWithShape="0">
              <a:prstClr val="black">
                <a:alpha val="40000"/>
              </a:prstClr>
            </a:outerShdw>
          </a:effectLst>
          <a:latin typeface="+mj-lt"/>
          <a:ea typeface="+mn-ea"/>
          <a:cs typeface="Arial" charset="0"/>
        </a:defRPr>
      </a:lvl1pPr>
    </p:titleStyle>
    <p:bodyStyle>
      <a:lvl1pPr marL="0" indent="0" algn="l" defTabSz="914363" rtl="0" eaLnBrk="1" latinLnBrk="0" hangingPunct="1">
        <a:lnSpc>
          <a:spcPct val="90000"/>
        </a:lnSpc>
        <a:spcBef>
          <a:spcPct val="20000"/>
        </a:spcBef>
        <a:buFont typeface="Arial" pitchFamily="34" charset="0"/>
        <a:buNone/>
        <a:defRPr sz="3000" b="1" kern="1200">
          <a:solidFill>
            <a:schemeClr val="tx1"/>
          </a:solidFill>
          <a:latin typeface="Courier New" pitchFamily="49" charset="0"/>
          <a:ea typeface="+mn-ea"/>
          <a:cs typeface="Courier New" pitchFamily="49" charset="0"/>
        </a:defRPr>
      </a:lvl1pPr>
      <a:lvl2pPr marL="384954" indent="-7937" algn="l" defTabSz="914363" rtl="0" eaLnBrk="1" latinLnBrk="0" hangingPunct="1">
        <a:lnSpc>
          <a:spcPct val="90000"/>
        </a:lnSpc>
        <a:spcBef>
          <a:spcPct val="20000"/>
        </a:spcBef>
        <a:buFont typeface="Arial" pitchFamily="34" charset="0"/>
        <a:buNone/>
        <a:defRPr sz="2800" b="1" kern="1200">
          <a:solidFill>
            <a:schemeClr val="tx1"/>
          </a:solidFill>
          <a:latin typeface="Courier New" pitchFamily="49" charset="0"/>
          <a:ea typeface="+mn-ea"/>
          <a:cs typeface="Courier New" pitchFamily="49" charset="0"/>
        </a:defRPr>
      </a:lvl2pPr>
      <a:lvl3pPr marL="761970" indent="-7937" algn="l" defTabSz="914363" rtl="0" eaLnBrk="1" latinLnBrk="0" hangingPunct="1">
        <a:lnSpc>
          <a:spcPct val="90000"/>
        </a:lnSpc>
        <a:spcBef>
          <a:spcPct val="20000"/>
        </a:spcBef>
        <a:buFont typeface="Arial" pitchFamily="34" charset="0"/>
        <a:buNone/>
        <a:defRPr sz="2400" b="1" kern="1200">
          <a:solidFill>
            <a:schemeClr val="tx1"/>
          </a:solidFill>
          <a:latin typeface="Courier New" pitchFamily="49" charset="0"/>
          <a:ea typeface="+mn-ea"/>
          <a:cs typeface="Courier New" pitchFamily="49" charset="0"/>
        </a:defRPr>
      </a:lvl3pPr>
      <a:lvl4pPr marL="1094009" indent="7937" algn="l" defTabSz="914363" rtl="0" eaLnBrk="1" latinLnBrk="0" hangingPunct="1">
        <a:lnSpc>
          <a:spcPct val="90000"/>
        </a:lnSpc>
        <a:spcBef>
          <a:spcPct val="20000"/>
        </a:spcBef>
        <a:buFont typeface="Arial" pitchFamily="34" charset="0"/>
        <a:buNone/>
        <a:defRPr sz="2400" b="1" kern="1200">
          <a:solidFill>
            <a:schemeClr val="tx1"/>
          </a:solidFill>
          <a:latin typeface="Courier New" pitchFamily="49" charset="0"/>
          <a:ea typeface="+mn-ea"/>
          <a:cs typeface="Courier New" pitchFamily="49" charset="0"/>
        </a:defRPr>
      </a:lvl4pPr>
      <a:lvl5pPr marL="1426047" indent="0" algn="l" defTabSz="914363" rtl="0" eaLnBrk="1" latinLnBrk="0" hangingPunct="1">
        <a:lnSpc>
          <a:spcPct val="90000"/>
        </a:lnSpc>
        <a:spcBef>
          <a:spcPct val="20000"/>
        </a:spcBef>
        <a:buFont typeface="Arial" pitchFamily="34" charset="0"/>
        <a:buNone/>
        <a:defRPr sz="2400" b="1" kern="1200">
          <a:solidFill>
            <a:schemeClr val="tx1"/>
          </a:solidFill>
          <a:latin typeface="Courier New" pitchFamily="49" charset="0"/>
          <a:ea typeface="+mn-ea"/>
          <a:cs typeface="Courier New" pitchFamily="49" charset="0"/>
        </a:defRPr>
      </a:lvl5pPr>
      <a:lvl6pPr marL="2514499"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681"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8863"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045" indent="-228591" algn="l" defTabSz="914363"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363" rtl="0" eaLnBrk="1" latinLnBrk="0" hangingPunct="1">
        <a:defRPr sz="1800" kern="1200">
          <a:solidFill>
            <a:schemeClr val="tx1"/>
          </a:solidFill>
          <a:latin typeface="+mn-lt"/>
          <a:ea typeface="+mn-ea"/>
          <a:cs typeface="+mn-cs"/>
        </a:defRPr>
      </a:lvl1pPr>
      <a:lvl2pPr marL="457182" algn="l" defTabSz="914363" rtl="0" eaLnBrk="1" latinLnBrk="0" hangingPunct="1">
        <a:defRPr sz="1800" kern="1200">
          <a:solidFill>
            <a:schemeClr val="tx1"/>
          </a:solidFill>
          <a:latin typeface="+mn-lt"/>
          <a:ea typeface="+mn-ea"/>
          <a:cs typeface="+mn-cs"/>
        </a:defRPr>
      </a:lvl2pPr>
      <a:lvl3pPr marL="914363" algn="l" defTabSz="914363" rtl="0" eaLnBrk="1" latinLnBrk="0" hangingPunct="1">
        <a:defRPr sz="1800" kern="1200">
          <a:solidFill>
            <a:schemeClr val="tx1"/>
          </a:solidFill>
          <a:latin typeface="+mn-lt"/>
          <a:ea typeface="+mn-ea"/>
          <a:cs typeface="+mn-cs"/>
        </a:defRPr>
      </a:lvl3pPr>
      <a:lvl4pPr marL="1371545" algn="l" defTabSz="914363" rtl="0" eaLnBrk="1" latinLnBrk="0" hangingPunct="1">
        <a:defRPr sz="1800" kern="1200">
          <a:solidFill>
            <a:schemeClr val="tx1"/>
          </a:solidFill>
          <a:latin typeface="+mn-lt"/>
          <a:ea typeface="+mn-ea"/>
          <a:cs typeface="+mn-cs"/>
        </a:defRPr>
      </a:lvl4pPr>
      <a:lvl5pPr marL="1828727" algn="l" defTabSz="914363" rtl="0" eaLnBrk="1" latinLnBrk="0" hangingPunct="1">
        <a:defRPr sz="1800" kern="1200">
          <a:solidFill>
            <a:schemeClr val="tx1"/>
          </a:solidFill>
          <a:latin typeface="+mn-lt"/>
          <a:ea typeface="+mn-ea"/>
          <a:cs typeface="+mn-cs"/>
        </a:defRPr>
      </a:lvl5pPr>
      <a:lvl6pPr marL="2285909" algn="l" defTabSz="914363" rtl="0" eaLnBrk="1" latinLnBrk="0" hangingPunct="1">
        <a:defRPr sz="1800" kern="1200">
          <a:solidFill>
            <a:schemeClr val="tx1"/>
          </a:solidFill>
          <a:latin typeface="+mn-lt"/>
          <a:ea typeface="+mn-ea"/>
          <a:cs typeface="+mn-cs"/>
        </a:defRPr>
      </a:lvl6pPr>
      <a:lvl7pPr marL="2743090" algn="l" defTabSz="914363" rtl="0" eaLnBrk="1" latinLnBrk="0" hangingPunct="1">
        <a:defRPr sz="1800" kern="1200">
          <a:solidFill>
            <a:schemeClr val="tx1"/>
          </a:solidFill>
          <a:latin typeface="+mn-lt"/>
          <a:ea typeface="+mn-ea"/>
          <a:cs typeface="+mn-cs"/>
        </a:defRPr>
      </a:lvl7pPr>
      <a:lvl8pPr marL="3200272" algn="l" defTabSz="914363" rtl="0" eaLnBrk="1" latinLnBrk="0" hangingPunct="1">
        <a:defRPr sz="1800" kern="1200">
          <a:solidFill>
            <a:schemeClr val="tx1"/>
          </a:solidFill>
          <a:latin typeface="+mn-lt"/>
          <a:ea typeface="+mn-ea"/>
          <a:cs typeface="+mn-cs"/>
        </a:defRPr>
      </a:lvl8pPr>
      <a:lvl9pPr marL="3657454" algn="l" defTabSz="914363"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0" y="6400800"/>
            <a:ext cx="9144001"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5"/>
            <a:ext cx="9144001" cy="65999"/>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822960" y="286604"/>
            <a:ext cx="75438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822959" y="1845734"/>
            <a:ext cx="7543801"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822961" y="6459786"/>
            <a:ext cx="1854203" cy="365125"/>
          </a:xfrm>
          <a:prstGeom prst="rect">
            <a:avLst/>
          </a:prstGeom>
        </p:spPr>
        <p:txBody>
          <a:bodyPr vert="horz" lIns="91440" tIns="45720" rIns="91440" bIns="45720" rtlCol="0" anchor="ctr"/>
          <a:lstStyle>
            <a:lvl1pPr algn="l">
              <a:defRPr sz="900">
                <a:solidFill>
                  <a:srgbClr val="FFFFFF"/>
                </a:solidFill>
              </a:defRPr>
            </a:lvl1pPr>
          </a:lstStyle>
          <a:p>
            <a:endParaRPr lang="en-US" dirty="0"/>
          </a:p>
        </p:txBody>
      </p:sp>
      <p:sp>
        <p:nvSpPr>
          <p:cNvPr id="5" name="Footer Placeholder 4"/>
          <p:cNvSpPr>
            <a:spLocks noGrp="1"/>
          </p:cNvSpPr>
          <p:nvPr>
            <p:ph type="ftr" sz="quarter" idx="3"/>
          </p:nvPr>
        </p:nvSpPr>
        <p:spPr>
          <a:xfrm>
            <a:off x="2764639" y="6459786"/>
            <a:ext cx="3617103"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7425344" y="6459786"/>
            <a:ext cx="984019" cy="365125"/>
          </a:xfrm>
          <a:prstGeom prst="rect">
            <a:avLst/>
          </a:prstGeom>
        </p:spPr>
        <p:txBody>
          <a:bodyPr vert="horz" lIns="91440" tIns="45720" rIns="91440" bIns="45720" rtlCol="0" anchor="ctr"/>
          <a:lstStyle>
            <a:lvl1pPr algn="r">
              <a:defRPr sz="1050">
                <a:solidFill>
                  <a:srgbClr val="FFFFFF"/>
                </a:solidFill>
              </a:defRPr>
            </a:lvl1pPr>
          </a:lstStyle>
          <a:p>
            <a:fld id="{4FAB73BC-B049-4115-A692-8D63A059BFB8}" type="slidenum">
              <a:rPr lang="en-US" dirty="0"/>
              <a:pPr/>
              <a:t>‹#›</a:t>
            </a:fld>
            <a:endParaRPr lang="en-US" dirty="0"/>
          </a:p>
        </p:txBody>
      </p:sp>
      <p:cxnSp>
        <p:nvCxnSpPr>
          <p:cNvPr id="10" name="Straight Connector 9"/>
          <p:cNvCxnSpPr/>
          <p:nvPr/>
        </p:nvCxnSpPr>
        <p:spPr>
          <a:xfrm>
            <a:off x="895149" y="1737845"/>
            <a:ext cx="74752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63541374"/>
      </p:ext>
    </p:extLst>
  </p:cSld>
  <p:clrMap bg1="lt1" tx1="dk1" bg2="lt2" tx2="dk2" accent1="accent1" accent2="accent2" accent3="accent3" accent4="accent4" accent5="accent5" accent6="accent6" hlink="hlink" folHlink="folHlink"/>
  <p:sldLayoutIdLst>
    <p:sldLayoutId id="2147483680" r:id="rId1"/>
    <p:sldLayoutId id="2147483681" r:id="rId2"/>
    <p:sldLayoutId id="2147483682" r:id="rId3"/>
    <p:sldLayoutId id="2147483683" r:id="rId4"/>
    <p:sldLayoutId id="2147483684" r:id="rId5"/>
    <p:sldLayoutId id="2147483685" r:id="rId6"/>
    <p:sldLayoutId id="2147483686" r:id="rId7"/>
    <p:sldLayoutId id="2147483687" r:id="rId8"/>
    <p:sldLayoutId id="2147483688" r:id="rId9"/>
    <p:sldLayoutId id="2147483689" r:id="rId10"/>
    <p:sldLayoutId id="2147483690" r:id="rId11"/>
    <p:sldLayoutId id="2147483691" r:id="rId12"/>
  </p:sldLayoutIdLst>
  <p:transition spd="med">
    <p:pull/>
  </p:transition>
  <p:timing>
    <p:tnLst>
      <p:par>
        <p:cTn id="1" dur="indefinite" restart="never" nodeType="tmRoot"/>
      </p:par>
    </p:tnLst>
  </p:timing>
  <p:hf sldNum="0"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xml"/><Relationship Id="rId1" Type="http://schemas.openxmlformats.org/officeDocument/2006/relationships/slideLayout" Target="../slideLayouts/slideLayout22.xml"/><Relationship Id="rId4" Type="http://schemas.openxmlformats.org/officeDocument/2006/relationships/image" Target="../media/image7.png"/></Relationships>
</file>

<file path=ppt/slides/_rels/slide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xml"/><Relationship Id="rId1" Type="http://schemas.openxmlformats.org/officeDocument/2006/relationships/slideLayout" Target="../slideLayouts/slideLayout28.xml"/></Relationships>
</file>

<file path=ppt/slides/_rels/slide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xml"/><Relationship Id="rId1" Type="http://schemas.openxmlformats.org/officeDocument/2006/relationships/slideLayout" Target="../slideLayouts/slideLayout28.xml"/></Relationships>
</file>

<file path=ppt/slides/_rels/slide4.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4.xml"/><Relationship Id="rId1" Type="http://schemas.openxmlformats.org/officeDocument/2006/relationships/slideLayout" Target="../slideLayouts/slideLayout28.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5.xml.rels><?xml version="1.0" encoding="UTF-8" standalone="yes"?>
<Relationships xmlns="http://schemas.openxmlformats.org/package/2006/relationships"><Relationship Id="rId8" Type="http://schemas.openxmlformats.org/officeDocument/2006/relationships/image" Target="../media/image8.png"/><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5.xml"/><Relationship Id="rId1" Type="http://schemas.openxmlformats.org/officeDocument/2006/relationships/slideLayout" Target="../slideLayouts/slideLayout28.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6.xml"/><Relationship Id="rId1" Type="http://schemas.openxmlformats.org/officeDocument/2006/relationships/slideLayout" Target="../slideLayouts/slideLayout28.xml"/></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7.xml"/><Relationship Id="rId1" Type="http://schemas.openxmlformats.org/officeDocument/2006/relationships/slideLayout" Target="../slideLayouts/slideLayout28.xml"/></Relationships>
</file>

<file path=ppt/slides/_rels/slide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8.xml"/><Relationship Id="rId1" Type="http://schemas.openxmlformats.org/officeDocument/2006/relationships/slideLayout" Target="../slideLayouts/slideLayout28.xml"/></Relationships>
</file>

<file path=ppt/slides/_rels/slide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28.xml"/></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0.xml"/><Relationship Id="rId1" Type="http://schemas.openxmlformats.org/officeDocument/2006/relationships/slideLayout" Target="../slideLayouts/slideLayout28.xml"/></Relationships>
</file>

<file path=ppt/slides/_rels/slide1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1.xml"/><Relationship Id="rId1" Type="http://schemas.openxmlformats.org/officeDocument/2006/relationships/slideLayout" Target="../slideLayouts/slideLayout28.xml"/></Relationships>
</file>

<file path=ppt/slides/_rels/slide1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2.xml"/><Relationship Id="rId1" Type="http://schemas.openxmlformats.org/officeDocument/2006/relationships/slideLayout" Target="../slideLayouts/slideLayout28.xml"/></Relationships>
</file>

<file path=ppt/slides/_rels/slide1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3.xml"/><Relationship Id="rId1" Type="http://schemas.openxmlformats.org/officeDocument/2006/relationships/slideLayout" Target="../slideLayouts/slideLayout28.xml"/></Relationships>
</file>

<file path=ppt/slides/_rels/slide1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4.xml"/><Relationship Id="rId1" Type="http://schemas.openxmlformats.org/officeDocument/2006/relationships/slideLayout" Target="../slideLayouts/slideLayout28.xml"/></Relationships>
</file>

<file path=ppt/slides/_rels/slide1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5.xml"/><Relationship Id="rId1" Type="http://schemas.openxmlformats.org/officeDocument/2006/relationships/slideLayout" Target="../slideLayouts/slideLayout28.xml"/></Relationships>
</file>

<file path=ppt/slides/_rels/slide1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6.xml"/><Relationship Id="rId1" Type="http://schemas.openxmlformats.org/officeDocument/2006/relationships/slideLayout" Target="../slideLayouts/slideLayout28.xml"/></Relationships>
</file>

<file path=ppt/slides/_rels/slide1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7.xml"/><Relationship Id="rId1" Type="http://schemas.openxmlformats.org/officeDocument/2006/relationships/slideLayout" Target="../slideLayouts/slideLayout28.xml"/></Relationships>
</file>

<file path=ppt/slides/_rels/slide1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8.xml"/><Relationship Id="rId1" Type="http://schemas.openxmlformats.org/officeDocument/2006/relationships/slideLayout" Target="../slideLayouts/slideLayout28.xml"/></Relationships>
</file>

<file path=ppt/slides/_rels/slide1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9.xml"/><Relationship Id="rId1" Type="http://schemas.openxmlformats.org/officeDocument/2006/relationships/slideLayout" Target="../slideLayouts/slideLayout28.xml"/></Relationships>
</file>

<file path=ppt/slides/_rels/slide2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0.xml"/><Relationship Id="rId1" Type="http://schemas.openxmlformats.org/officeDocument/2006/relationships/slideLayout" Target="../slideLayouts/slideLayout28.xml"/></Relationships>
</file>

<file path=ppt/slides/_rels/slide2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1.xml"/><Relationship Id="rId1" Type="http://schemas.openxmlformats.org/officeDocument/2006/relationships/slideLayout" Target="../slideLayouts/slideLayout28.xml"/></Relationships>
</file>

<file path=ppt/slides/_rels/slide2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2.xml"/><Relationship Id="rId1" Type="http://schemas.openxmlformats.org/officeDocument/2006/relationships/slideLayout" Target="../slideLayouts/slideLayout28.xml"/></Relationships>
</file>

<file path=ppt/slides/_rels/slide2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3.xml"/><Relationship Id="rId1" Type="http://schemas.openxmlformats.org/officeDocument/2006/relationships/slideLayout" Target="../slideLayouts/slideLayout28.xml"/></Relationships>
</file>

<file path=ppt/slides/_rels/slide2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4.xml"/><Relationship Id="rId1" Type="http://schemas.openxmlformats.org/officeDocument/2006/relationships/slideLayout" Target="../slideLayouts/slideLayout28.xml"/></Relationships>
</file>

<file path=ppt/slides/_rels/slide2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5.xml"/><Relationship Id="rId1" Type="http://schemas.openxmlformats.org/officeDocument/2006/relationships/slideLayout" Target="../slideLayouts/slideLayout28.xml"/></Relationships>
</file>

<file path=ppt/slides/_rels/slide2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6.xml"/><Relationship Id="rId1" Type="http://schemas.openxmlformats.org/officeDocument/2006/relationships/slideLayout" Target="../slideLayouts/slideLayout28.xml"/></Relationships>
</file>

<file path=ppt/slides/_rels/slide2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7.xml"/><Relationship Id="rId1" Type="http://schemas.openxmlformats.org/officeDocument/2006/relationships/slideLayout" Target="../slideLayouts/slideLayout28.xml"/></Relationships>
</file>

<file path=ppt/slides/_rels/slide2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8.xml"/><Relationship Id="rId1" Type="http://schemas.openxmlformats.org/officeDocument/2006/relationships/slideLayout" Target="../slideLayouts/slideLayout28.xml"/></Relationships>
</file>

<file path=ppt/slides/_rels/slide2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9.xml"/><Relationship Id="rId1" Type="http://schemas.openxmlformats.org/officeDocument/2006/relationships/slideLayout" Target="../slideLayouts/slideLayout28.xml"/></Relationships>
</file>

<file path=ppt/slides/_rels/slide3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0.xml"/><Relationship Id="rId1" Type="http://schemas.openxmlformats.org/officeDocument/2006/relationships/slideLayout" Target="../slideLayouts/slideLayout28.xml"/></Relationships>
</file>

<file path=ppt/slides/_rels/slide3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1.xml"/><Relationship Id="rId1" Type="http://schemas.openxmlformats.org/officeDocument/2006/relationships/slideLayout" Target="../slideLayouts/slideLayout28.xml"/></Relationships>
</file>

<file path=ppt/slides/_rels/slide3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2.xml"/><Relationship Id="rId1" Type="http://schemas.openxmlformats.org/officeDocument/2006/relationships/slideLayout" Target="../slideLayouts/slideLayout28.xml"/></Relationships>
</file>

<file path=ppt/slides/_rels/slide33.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3.xml"/><Relationship Id="rId1" Type="http://schemas.openxmlformats.org/officeDocument/2006/relationships/slideLayout" Target="../slideLayouts/slideLayout28.xml"/></Relationships>
</file>

<file path=ppt/slides/_rels/slide3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4.xml"/><Relationship Id="rId1" Type="http://schemas.openxmlformats.org/officeDocument/2006/relationships/slideLayout" Target="../slideLayouts/slideLayout28.xml"/></Relationships>
</file>

<file path=ppt/slides/_rels/slide3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5.xml"/><Relationship Id="rId1" Type="http://schemas.openxmlformats.org/officeDocument/2006/relationships/slideLayout" Target="../slideLayouts/slideLayout28.xml"/></Relationships>
</file>

<file path=ppt/slides/_rels/slide3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6.xml"/><Relationship Id="rId1" Type="http://schemas.openxmlformats.org/officeDocument/2006/relationships/slideLayout" Target="../slideLayouts/slideLayout28.xml"/></Relationships>
</file>

<file path=ppt/slides/_rels/slide3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7.xml"/><Relationship Id="rId1" Type="http://schemas.openxmlformats.org/officeDocument/2006/relationships/slideLayout" Target="../slideLayouts/slideLayout28.xml"/></Relationships>
</file>

<file path=ppt/slides/_rels/slide3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8.xml"/><Relationship Id="rId1" Type="http://schemas.openxmlformats.org/officeDocument/2006/relationships/slideLayout" Target="../slideLayouts/slideLayout28.xml"/><Relationship Id="rId4" Type="http://schemas.openxmlformats.org/officeDocument/2006/relationships/image" Target="../media/image9.emf"/></Relationships>
</file>

<file path=ppt/slides/_rels/slide3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9.xml"/><Relationship Id="rId1" Type="http://schemas.openxmlformats.org/officeDocument/2006/relationships/slideLayout" Target="../slideLayouts/slideLayout28.xml"/><Relationship Id="rId4" Type="http://schemas.openxmlformats.org/officeDocument/2006/relationships/image" Target="../media/image10.emf"/></Relationships>
</file>

<file path=ppt/slides/_rels/slide40.xml.rels><?xml version="1.0" encoding="UTF-8" standalone="yes"?>
<Relationships xmlns="http://schemas.openxmlformats.org/package/2006/relationships"><Relationship Id="rId8" Type="http://schemas.microsoft.com/office/2007/relationships/diagramDrawing" Target="../diagrams/drawing3.xml"/><Relationship Id="rId3" Type="http://schemas.openxmlformats.org/officeDocument/2006/relationships/image" Target="../media/image8.png"/><Relationship Id="rId7" Type="http://schemas.openxmlformats.org/officeDocument/2006/relationships/diagramColors" Target="../diagrams/colors3.xml"/><Relationship Id="rId2" Type="http://schemas.openxmlformats.org/officeDocument/2006/relationships/notesSlide" Target="../notesSlides/notesSlide40.xml"/><Relationship Id="rId1" Type="http://schemas.openxmlformats.org/officeDocument/2006/relationships/slideLayout" Target="../slideLayouts/slideLayout28.xml"/><Relationship Id="rId6" Type="http://schemas.openxmlformats.org/officeDocument/2006/relationships/diagramQuickStyle" Target="../diagrams/quickStyle3.xml"/><Relationship Id="rId5" Type="http://schemas.openxmlformats.org/officeDocument/2006/relationships/diagramLayout" Target="../diagrams/layout3.xml"/><Relationship Id="rId4" Type="http://schemas.openxmlformats.org/officeDocument/2006/relationships/diagramData" Target="../diagrams/data3.xml"/></Relationships>
</file>

<file path=ppt/slides/_rels/slide4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1.xml"/><Relationship Id="rId1" Type="http://schemas.openxmlformats.org/officeDocument/2006/relationships/slideLayout" Target="../slideLayouts/slideLayout28.xml"/><Relationship Id="rId4" Type="http://schemas.openxmlformats.org/officeDocument/2006/relationships/image" Target="../media/image11.emf"/></Relationships>
</file>

<file path=ppt/slides/_rels/slide4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2.xml"/><Relationship Id="rId1" Type="http://schemas.openxmlformats.org/officeDocument/2006/relationships/slideLayout" Target="../slideLayouts/slideLayout28.xml"/><Relationship Id="rId4" Type="http://schemas.openxmlformats.org/officeDocument/2006/relationships/image" Target="../media/image12.emf"/></Relationships>
</file>

<file path=ppt/slides/_rels/slide43.xml.rels><?xml version="1.0" encoding="UTF-8" standalone="yes"?>
<Relationships xmlns="http://schemas.openxmlformats.org/package/2006/relationships"><Relationship Id="rId8" Type="http://schemas.microsoft.com/office/2007/relationships/diagramDrawing" Target="../diagrams/drawing4.xml"/><Relationship Id="rId3" Type="http://schemas.openxmlformats.org/officeDocument/2006/relationships/image" Target="../media/image8.png"/><Relationship Id="rId7" Type="http://schemas.openxmlformats.org/officeDocument/2006/relationships/diagramColors" Target="../diagrams/colors4.xml"/><Relationship Id="rId2" Type="http://schemas.openxmlformats.org/officeDocument/2006/relationships/notesSlide" Target="../notesSlides/notesSlide43.xml"/><Relationship Id="rId1" Type="http://schemas.openxmlformats.org/officeDocument/2006/relationships/slideLayout" Target="../slideLayouts/slideLayout28.xml"/><Relationship Id="rId6" Type="http://schemas.openxmlformats.org/officeDocument/2006/relationships/diagramQuickStyle" Target="../diagrams/quickStyle4.xml"/><Relationship Id="rId5" Type="http://schemas.openxmlformats.org/officeDocument/2006/relationships/diagramLayout" Target="../diagrams/layout4.xml"/><Relationship Id="rId4" Type="http://schemas.openxmlformats.org/officeDocument/2006/relationships/diagramData" Target="../diagrams/data4.xml"/></Relationships>
</file>

<file path=ppt/slides/_rels/slide4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4.xml"/><Relationship Id="rId1" Type="http://schemas.openxmlformats.org/officeDocument/2006/relationships/slideLayout" Target="../slideLayouts/slideLayout28.xml"/><Relationship Id="rId4" Type="http://schemas.openxmlformats.org/officeDocument/2006/relationships/image" Target="../media/image13.emf"/></Relationships>
</file>

<file path=ppt/slides/_rels/slide4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5.xml"/><Relationship Id="rId1" Type="http://schemas.openxmlformats.org/officeDocument/2006/relationships/slideLayout" Target="../slideLayouts/slideLayout28.xml"/><Relationship Id="rId4" Type="http://schemas.openxmlformats.org/officeDocument/2006/relationships/image" Target="../media/image14.emf"/></Relationships>
</file>

<file path=ppt/slides/_rels/slide4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6.xml"/><Relationship Id="rId1" Type="http://schemas.openxmlformats.org/officeDocument/2006/relationships/slideLayout" Target="../slideLayouts/slideLayout28.xml"/></Relationships>
</file>

<file path=ppt/slides/_rels/slide47.xml.rels><?xml version="1.0" encoding="UTF-8" standalone="yes"?>
<Relationships xmlns="http://schemas.openxmlformats.org/package/2006/relationships"><Relationship Id="rId8" Type="http://schemas.microsoft.com/office/2007/relationships/diagramDrawing" Target="../diagrams/drawing5.xml"/><Relationship Id="rId3" Type="http://schemas.openxmlformats.org/officeDocument/2006/relationships/image" Target="../media/image8.png"/><Relationship Id="rId7" Type="http://schemas.openxmlformats.org/officeDocument/2006/relationships/diagramColors" Target="../diagrams/colors5.xml"/><Relationship Id="rId2" Type="http://schemas.openxmlformats.org/officeDocument/2006/relationships/notesSlide" Target="../notesSlides/notesSlide47.xml"/><Relationship Id="rId1" Type="http://schemas.openxmlformats.org/officeDocument/2006/relationships/slideLayout" Target="../slideLayouts/slideLayout28.xml"/><Relationship Id="rId6" Type="http://schemas.openxmlformats.org/officeDocument/2006/relationships/diagramQuickStyle" Target="../diagrams/quickStyle5.xml"/><Relationship Id="rId5" Type="http://schemas.openxmlformats.org/officeDocument/2006/relationships/diagramLayout" Target="../diagrams/layout5.xml"/><Relationship Id="rId4" Type="http://schemas.openxmlformats.org/officeDocument/2006/relationships/diagramData" Target="../diagrams/data5.xml"/></Relationships>
</file>

<file path=ppt/slides/_rels/slide4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8.xml"/><Relationship Id="rId1" Type="http://schemas.openxmlformats.org/officeDocument/2006/relationships/slideLayout" Target="../slideLayouts/slideLayout2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705100" y="152400"/>
            <a:ext cx="3657600" cy="990600"/>
          </a:xfrm>
          <a:prstGeom prst="rect">
            <a:avLst/>
          </a:prstGeom>
        </p:spPr>
      </p:pic>
      <p:pic>
        <p:nvPicPr>
          <p:cNvPr id="2" name="Picture 1"/>
          <p:cNvPicPr>
            <a:picLocks noChangeAspect="1"/>
          </p:cNvPicPr>
          <p:nvPr/>
        </p:nvPicPr>
        <p:blipFill>
          <a:blip r:embed="rId4"/>
          <a:stretch>
            <a:fillRect/>
          </a:stretch>
        </p:blipFill>
        <p:spPr>
          <a:xfrm>
            <a:off x="76200" y="1371600"/>
            <a:ext cx="8991600" cy="4930843"/>
          </a:xfrm>
          <a:prstGeom prst="rect">
            <a:avLst/>
          </a:prstGeom>
        </p:spPr>
      </p:pic>
      <p:sp>
        <p:nvSpPr>
          <p:cNvPr id="8" name="TextBox 7"/>
          <p:cNvSpPr txBox="1"/>
          <p:nvPr/>
        </p:nvSpPr>
        <p:spPr>
          <a:xfrm>
            <a:off x="914400" y="1981200"/>
            <a:ext cx="7467600" cy="3416320"/>
          </a:xfrm>
          <a:prstGeom prst="rect">
            <a:avLst/>
          </a:prstGeom>
          <a:noFill/>
        </p:spPr>
        <p:txBody>
          <a:bodyPr wrap="square" rtlCol="0">
            <a:spAutoFit/>
          </a:bodyPr>
          <a:lstStyle/>
          <a:p>
            <a:pPr algn="ctr"/>
            <a:r>
              <a:rPr lang="en-US" sz="7200" b="1" dirty="0" smtClean="0">
                <a:effectLst>
                  <a:outerShdw blurRad="50800" dist="38100" dir="10800000" algn="r" rotWithShape="0">
                    <a:schemeClr val="accent2">
                      <a:alpha val="40000"/>
                    </a:schemeClr>
                  </a:outerShdw>
                </a:effectLst>
              </a:rPr>
              <a:t>2016</a:t>
            </a:r>
          </a:p>
          <a:p>
            <a:pPr algn="ctr"/>
            <a:r>
              <a:rPr lang="en-US" sz="7200" b="1" dirty="0" smtClean="0">
                <a:effectLst>
                  <a:outerShdw blurRad="50800" dist="38100" dir="10800000" algn="r" rotWithShape="0">
                    <a:schemeClr val="accent2">
                      <a:alpha val="40000"/>
                    </a:schemeClr>
                  </a:outerShdw>
                </a:effectLst>
              </a:rPr>
              <a:t>Statistical Report Training</a:t>
            </a:r>
          </a:p>
        </p:txBody>
      </p:sp>
    </p:spTree>
  </p:cSld>
  <p:clrMapOvr>
    <a:masterClrMapping/>
  </p:clrMapOvr>
  <p:transition spd="med">
    <p:pull/>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14400" y="381000"/>
            <a:ext cx="7467600" cy="1295400"/>
          </a:xfrm>
        </p:spPr>
        <p:txBody>
          <a:bodyPr>
            <a:normAutofit fontScale="90000"/>
          </a:bodyPr>
          <a:lstStyle/>
          <a:p>
            <a:pPr algn="ctr"/>
            <a:r>
              <a:rPr lang="en-US" sz="5400" b="1" dirty="0" smtClean="0">
                <a:solidFill>
                  <a:schemeClr val="tx1"/>
                </a:solidFill>
                <a:latin typeface="+mn-lt"/>
              </a:rPr>
              <a:t>2016 Statistical Report Training</a:t>
            </a:r>
            <a:endParaRPr lang="en-US" sz="5400" b="1" dirty="0">
              <a:solidFill>
                <a:schemeClr val="tx1"/>
              </a:solidFill>
              <a:latin typeface="+mn-lt"/>
            </a:endParaRPr>
          </a:p>
        </p:txBody>
      </p:sp>
      <p:sp>
        <p:nvSpPr>
          <p:cNvPr id="3" name="Text Placeholder 2"/>
          <p:cNvSpPr>
            <a:spLocks noGrp="1"/>
          </p:cNvSpPr>
          <p:nvPr>
            <p:ph type="body" sz="quarter" idx="10"/>
          </p:nvPr>
        </p:nvSpPr>
        <p:spPr>
          <a:xfrm>
            <a:off x="381000" y="1752600"/>
            <a:ext cx="8419730" cy="4577851"/>
          </a:xfrm>
        </p:spPr>
        <p:txBody>
          <a:bodyPr>
            <a:normAutofit/>
          </a:bodyPr>
          <a:lstStyle/>
          <a:p>
            <a:pPr marL="0" indent="0">
              <a:spcAft>
                <a:spcPts val="0"/>
              </a:spcAft>
              <a:buNone/>
              <a:defRPr/>
            </a:pPr>
            <a:r>
              <a:rPr lang="en-US" sz="3600" b="1" dirty="0" smtClean="0">
                <a:solidFill>
                  <a:schemeClr val="accent2"/>
                </a:solidFill>
              </a:rPr>
              <a:t>Presentation Overview</a:t>
            </a:r>
          </a:p>
          <a:p>
            <a:pPr lvl="1">
              <a:spcAft>
                <a:spcPts val="0"/>
              </a:spcAft>
              <a:buFont typeface="Wingdings" panose="05000000000000000000" pitchFamily="2" charset="2"/>
              <a:buChar char="Ø"/>
              <a:defRPr/>
            </a:pPr>
            <a:r>
              <a:rPr lang="en-US" sz="3200" b="1" dirty="0" smtClean="0">
                <a:solidFill>
                  <a:schemeClr val="tx1"/>
                </a:solidFill>
              </a:rPr>
              <a:t>Login Information</a:t>
            </a:r>
          </a:p>
          <a:p>
            <a:pPr lvl="1">
              <a:spcAft>
                <a:spcPts val="0"/>
              </a:spcAft>
              <a:buFont typeface="Wingdings" panose="05000000000000000000" pitchFamily="2" charset="2"/>
              <a:buChar char="Ø"/>
              <a:defRPr/>
            </a:pPr>
            <a:r>
              <a:rPr lang="en-US" sz="3200" b="1" dirty="0" smtClean="0">
                <a:solidFill>
                  <a:schemeClr val="tx1"/>
                </a:solidFill>
              </a:rPr>
              <a:t>Process</a:t>
            </a:r>
          </a:p>
          <a:p>
            <a:pPr lvl="1">
              <a:spcAft>
                <a:spcPts val="0"/>
              </a:spcAft>
              <a:buFont typeface="Wingdings" panose="05000000000000000000" pitchFamily="2" charset="2"/>
              <a:buChar char="Ø"/>
              <a:defRPr/>
            </a:pPr>
            <a:r>
              <a:rPr lang="en-US" sz="3200" b="1" dirty="0" smtClean="0">
                <a:solidFill>
                  <a:schemeClr val="tx1"/>
                </a:solidFill>
              </a:rPr>
              <a:t>Final Submission</a:t>
            </a:r>
          </a:p>
          <a:p>
            <a:pPr lvl="1">
              <a:spcAft>
                <a:spcPts val="0"/>
              </a:spcAft>
              <a:buFont typeface="Wingdings" panose="05000000000000000000" pitchFamily="2" charset="2"/>
              <a:buChar char="Ø"/>
              <a:defRPr/>
            </a:pPr>
            <a:r>
              <a:rPr lang="en-US" sz="3200" b="1" dirty="0" smtClean="0">
                <a:solidFill>
                  <a:schemeClr val="tx1"/>
                </a:solidFill>
              </a:rPr>
              <a:t>Table 1 – Membership &amp; Participation</a:t>
            </a:r>
          </a:p>
          <a:p>
            <a:pPr lvl="1">
              <a:spcAft>
                <a:spcPts val="0"/>
              </a:spcAft>
              <a:buFont typeface="Wingdings" panose="05000000000000000000" pitchFamily="2" charset="2"/>
              <a:buChar char="Ø"/>
              <a:defRPr/>
            </a:pPr>
            <a:r>
              <a:rPr lang="en-US" sz="3200" b="1" dirty="0" smtClean="0">
                <a:solidFill>
                  <a:schemeClr val="tx1"/>
                </a:solidFill>
              </a:rPr>
              <a:t>Table 2 – Church Assets &amp; Expenses</a:t>
            </a:r>
          </a:p>
          <a:p>
            <a:pPr lvl="1">
              <a:spcAft>
                <a:spcPts val="0"/>
              </a:spcAft>
              <a:buFont typeface="Wingdings" panose="05000000000000000000" pitchFamily="2" charset="2"/>
              <a:buChar char="Ø"/>
              <a:defRPr/>
            </a:pPr>
            <a:r>
              <a:rPr lang="en-US" sz="3200" b="1" dirty="0" smtClean="0">
                <a:solidFill>
                  <a:schemeClr val="tx1"/>
                </a:solidFill>
              </a:rPr>
              <a:t>Table 3 – Church Income</a:t>
            </a:r>
          </a:p>
          <a:p>
            <a:pPr lvl="1">
              <a:spcAft>
                <a:spcPts val="0"/>
              </a:spcAft>
              <a:buFont typeface="Wingdings" panose="05000000000000000000" pitchFamily="2" charset="2"/>
              <a:buChar char="Ø"/>
              <a:defRPr/>
            </a:pPr>
            <a:r>
              <a:rPr lang="en-US" sz="3200" b="1" dirty="0" smtClean="0">
                <a:solidFill>
                  <a:schemeClr val="tx1"/>
                </a:solidFill>
              </a:rPr>
              <a:t>Netting Concept</a:t>
            </a:r>
          </a:p>
          <a:p>
            <a:pPr lvl="1">
              <a:spcAft>
                <a:spcPts val="0"/>
              </a:spcAft>
              <a:buFont typeface="Wingdings" panose="05000000000000000000" pitchFamily="2" charset="2"/>
              <a:buChar char="Ø"/>
              <a:defRPr/>
            </a:pPr>
            <a:r>
              <a:rPr lang="en-US" sz="3200" b="1" dirty="0" smtClean="0">
                <a:solidFill>
                  <a:schemeClr val="tx1"/>
                </a:solidFill>
              </a:rPr>
              <a:t>Conference Office Contacts</a:t>
            </a:r>
          </a:p>
          <a:p>
            <a:pPr marL="0" indent="0">
              <a:spcAft>
                <a:spcPts val="0"/>
              </a:spcAft>
              <a:buNone/>
              <a:defRPr/>
            </a:pPr>
            <a:endParaRPr lang="en-US"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28895" y="6330451"/>
            <a:ext cx="1752600" cy="527549"/>
          </a:xfrm>
          <a:prstGeom prst="rect">
            <a:avLst/>
          </a:prstGeom>
        </p:spPr>
      </p:pic>
    </p:spTree>
  </p:cSld>
  <p:clrMapOvr>
    <a:masterClrMapping/>
  </p:clrMapOvr>
  <p:transition spd="med">
    <p:pull/>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14400" y="381000"/>
            <a:ext cx="7467600" cy="1295400"/>
          </a:xfrm>
        </p:spPr>
        <p:txBody>
          <a:bodyPr>
            <a:normAutofit/>
          </a:bodyPr>
          <a:lstStyle/>
          <a:p>
            <a:pPr algn="ctr"/>
            <a:r>
              <a:rPr lang="en-US" sz="5400" b="1" dirty="0" smtClean="0">
                <a:solidFill>
                  <a:schemeClr val="tx1"/>
                </a:solidFill>
                <a:latin typeface="+mn-lt"/>
              </a:rPr>
              <a:t>Initial Login Information:</a:t>
            </a:r>
            <a:endParaRPr lang="en-US" sz="5400" b="1" dirty="0">
              <a:solidFill>
                <a:schemeClr val="tx1"/>
              </a:solidFill>
              <a:latin typeface="+mn-lt"/>
            </a:endParaRPr>
          </a:p>
        </p:txBody>
      </p:sp>
      <p:sp>
        <p:nvSpPr>
          <p:cNvPr id="3" name="Text Placeholder 2"/>
          <p:cNvSpPr>
            <a:spLocks noGrp="1"/>
          </p:cNvSpPr>
          <p:nvPr>
            <p:ph type="body" sz="quarter" idx="10"/>
          </p:nvPr>
        </p:nvSpPr>
        <p:spPr>
          <a:xfrm>
            <a:off x="381000" y="1905000"/>
            <a:ext cx="8382000" cy="4343400"/>
          </a:xfrm>
        </p:spPr>
        <p:txBody>
          <a:bodyPr>
            <a:normAutofit/>
          </a:bodyPr>
          <a:lstStyle/>
          <a:p>
            <a:pPr marL="0" indent="0" algn="ctr">
              <a:spcAft>
                <a:spcPts val="0"/>
              </a:spcAft>
              <a:buNone/>
              <a:defRPr/>
            </a:pPr>
            <a:r>
              <a:rPr lang="en-US" sz="4400" b="1" dirty="0">
                <a:solidFill>
                  <a:schemeClr val="accent2"/>
                </a:solidFill>
              </a:rPr>
              <a:t>Website: http://ezra.gcfa.org</a:t>
            </a:r>
          </a:p>
          <a:p>
            <a:pPr marL="0" indent="0" algn="ctr" fontAlgn="auto">
              <a:spcAft>
                <a:spcPts val="0"/>
              </a:spcAft>
              <a:buNone/>
              <a:defRPr/>
            </a:pPr>
            <a:r>
              <a:rPr lang="en-US" sz="4300" b="1" dirty="0" smtClean="0">
                <a:solidFill>
                  <a:schemeClr val="tx1"/>
                </a:solidFill>
              </a:rPr>
              <a:t>Username: 3360_ _ _ _ </a:t>
            </a:r>
            <a:r>
              <a:rPr lang="en-US" sz="2200" b="1" dirty="0" smtClean="0">
                <a:solidFill>
                  <a:schemeClr val="tx1"/>
                </a:solidFill>
              </a:rPr>
              <a:t>(4-Digit Church Number)</a:t>
            </a:r>
          </a:p>
          <a:p>
            <a:pPr marL="0" indent="0" algn="ctr" fontAlgn="auto">
              <a:spcAft>
                <a:spcPts val="0"/>
              </a:spcAft>
              <a:buNone/>
              <a:defRPr/>
            </a:pPr>
            <a:r>
              <a:rPr lang="en-US" sz="4300" b="1" dirty="0" smtClean="0">
                <a:solidFill>
                  <a:schemeClr val="tx1"/>
                </a:solidFill>
              </a:rPr>
              <a:t>Password: gnjchurch16</a:t>
            </a:r>
          </a:p>
          <a:p>
            <a:pPr marL="0" indent="0" algn="ctr" fontAlgn="auto">
              <a:spcAft>
                <a:spcPts val="0"/>
              </a:spcAft>
              <a:buNone/>
              <a:defRPr/>
            </a:pPr>
            <a:endParaRPr lang="en-US" sz="4800" b="1" dirty="0">
              <a:solidFill>
                <a:schemeClr val="tx1"/>
              </a:solidFill>
            </a:endParaRPr>
          </a:p>
          <a:p>
            <a:pPr marL="0" indent="0" algn="ctr" fontAlgn="auto">
              <a:spcAft>
                <a:spcPts val="0"/>
              </a:spcAft>
              <a:buNone/>
              <a:defRPr/>
            </a:pPr>
            <a:r>
              <a:rPr lang="en-US" b="1" dirty="0" smtClean="0">
                <a:solidFill>
                  <a:schemeClr val="tx1"/>
                </a:solidFill>
              </a:rPr>
              <a:t>You </a:t>
            </a:r>
            <a:r>
              <a:rPr lang="en-US" b="1" dirty="0">
                <a:solidFill>
                  <a:schemeClr val="tx1"/>
                </a:solidFill>
              </a:rPr>
              <a:t>will be prompted to change your </a:t>
            </a:r>
            <a:r>
              <a:rPr lang="en-US" b="1" dirty="0" smtClean="0">
                <a:solidFill>
                  <a:schemeClr val="tx1"/>
                </a:solidFill>
              </a:rPr>
              <a:t>password at the first login</a:t>
            </a:r>
          </a:p>
          <a:p>
            <a:pPr marL="0" indent="0" algn="ctr" fontAlgn="auto">
              <a:spcAft>
                <a:spcPts val="0"/>
              </a:spcAft>
              <a:buNone/>
              <a:defRPr/>
            </a:pPr>
            <a:r>
              <a:rPr lang="en-US" b="1" dirty="0">
                <a:solidFill>
                  <a:schemeClr val="tx1"/>
                </a:solidFill>
              </a:rPr>
              <a:t>P</a:t>
            </a:r>
            <a:r>
              <a:rPr lang="en-US" b="1" dirty="0" smtClean="0">
                <a:solidFill>
                  <a:schemeClr val="tx1"/>
                </a:solidFill>
              </a:rPr>
              <a:t>lease </a:t>
            </a:r>
            <a:r>
              <a:rPr lang="en-US" b="1" dirty="0">
                <a:solidFill>
                  <a:schemeClr val="tx1"/>
                </a:solidFill>
              </a:rPr>
              <a:t>note the conference office does not have access to your new password</a:t>
            </a:r>
            <a:r>
              <a:rPr lang="en-US" b="1" dirty="0" smtClean="0">
                <a:solidFill>
                  <a:schemeClr val="tx1"/>
                </a:solidFill>
              </a:rPr>
              <a:t>.</a:t>
            </a:r>
          </a:p>
          <a:p>
            <a:pPr marL="0" indent="0" algn="ctr" fontAlgn="auto">
              <a:spcAft>
                <a:spcPts val="0"/>
              </a:spcAft>
              <a:buNone/>
              <a:defRPr/>
            </a:pPr>
            <a:r>
              <a:rPr lang="en-US" b="1" dirty="0" smtClean="0">
                <a:solidFill>
                  <a:schemeClr val="tx1"/>
                </a:solidFill>
              </a:rPr>
              <a:t>  </a:t>
            </a:r>
            <a:r>
              <a:rPr lang="en-US" b="1" dirty="0">
                <a:solidFill>
                  <a:schemeClr val="tx1"/>
                </a:solidFill>
              </a:rPr>
              <a:t>Keep the username and password available for all users</a:t>
            </a:r>
            <a:r>
              <a:rPr lang="en-US" b="1" dirty="0" smtClean="0">
                <a:solidFill>
                  <a:schemeClr val="tx1"/>
                </a:solidFill>
              </a:rPr>
              <a:t>.</a:t>
            </a:r>
            <a:endParaRPr lang="en-US"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28895" y="6330451"/>
            <a:ext cx="1752600" cy="527549"/>
          </a:xfrm>
          <a:prstGeom prst="rect">
            <a:avLst/>
          </a:prstGeom>
        </p:spPr>
      </p:pic>
    </p:spTree>
    <p:extLst>
      <p:ext uri="{BB962C8B-B14F-4D97-AF65-F5344CB8AC3E}">
        <p14:creationId xmlns:p14="http://schemas.microsoft.com/office/powerpoint/2010/main" val="702823318"/>
      </p:ext>
    </p:extLst>
  </p:cSld>
  <p:clrMapOvr>
    <a:masterClrMapping/>
  </p:clrMapOvr>
  <p:transition spd="med">
    <p:pull/>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22538" y="533400"/>
            <a:ext cx="7315200" cy="1143000"/>
          </a:xfrm>
        </p:spPr>
        <p:txBody>
          <a:bodyPr>
            <a:normAutofit/>
          </a:bodyPr>
          <a:lstStyle/>
          <a:p>
            <a:pPr algn="ctr"/>
            <a:r>
              <a:rPr lang="en-US" sz="6600" b="1" dirty="0" smtClean="0">
                <a:solidFill>
                  <a:schemeClr val="tx1"/>
                </a:solidFill>
                <a:latin typeface="+mn-lt"/>
              </a:rPr>
              <a:t>Process</a:t>
            </a:r>
            <a:endParaRPr lang="en-US" sz="6600" b="1" dirty="0">
              <a:solidFill>
                <a:schemeClr val="tx1"/>
              </a:solidFill>
              <a:latin typeface="+mn-lt"/>
            </a:endParaRPr>
          </a:p>
        </p:txBody>
      </p:sp>
      <p:graphicFrame>
        <p:nvGraphicFramePr>
          <p:cNvPr id="5" name="Diagram 4"/>
          <p:cNvGraphicFramePr/>
          <p:nvPr>
            <p:extLst>
              <p:ext uri="{D42A27DB-BD31-4B8C-83A1-F6EECF244321}">
                <p14:modId xmlns:p14="http://schemas.microsoft.com/office/powerpoint/2010/main" val="5915019"/>
              </p:ext>
            </p:extLst>
          </p:nvPr>
        </p:nvGraphicFramePr>
        <p:xfrm>
          <a:off x="389138" y="1828801"/>
          <a:ext cx="8382000" cy="44196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4" name="Picture 3" descr="GNJ_logo_final.png"/>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7162800" y="6330451"/>
            <a:ext cx="1752600" cy="527549"/>
          </a:xfrm>
          <a:prstGeom prst="rect">
            <a:avLst/>
          </a:prstGeom>
        </p:spPr>
      </p:pic>
    </p:spTree>
    <p:extLst>
      <p:ext uri="{BB962C8B-B14F-4D97-AF65-F5344CB8AC3E}">
        <p14:creationId xmlns:p14="http://schemas.microsoft.com/office/powerpoint/2010/main" val="3543923225"/>
      </p:ext>
    </p:extLst>
  </p:cSld>
  <p:clrMapOvr>
    <a:masterClrMapping/>
  </p:clrMapOvr>
  <p:transition spd="med">
    <p:pull/>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22538" y="533400"/>
            <a:ext cx="7315200" cy="1143000"/>
          </a:xfrm>
        </p:spPr>
        <p:txBody>
          <a:bodyPr>
            <a:normAutofit/>
          </a:bodyPr>
          <a:lstStyle/>
          <a:p>
            <a:pPr algn="ctr"/>
            <a:r>
              <a:rPr lang="en-US" sz="6600" b="1" dirty="0" smtClean="0">
                <a:solidFill>
                  <a:schemeClr val="tx1"/>
                </a:solidFill>
                <a:latin typeface="+mn-lt"/>
              </a:rPr>
              <a:t>Process</a:t>
            </a:r>
            <a:endParaRPr lang="en-US" sz="6600" b="1" dirty="0">
              <a:solidFill>
                <a:schemeClr val="tx1"/>
              </a:solidFill>
              <a:latin typeface="+mn-lt"/>
            </a:endParaRPr>
          </a:p>
        </p:txBody>
      </p:sp>
      <p:graphicFrame>
        <p:nvGraphicFramePr>
          <p:cNvPr id="5" name="Diagram 4"/>
          <p:cNvGraphicFramePr/>
          <p:nvPr>
            <p:extLst>
              <p:ext uri="{D42A27DB-BD31-4B8C-83A1-F6EECF244321}">
                <p14:modId xmlns:p14="http://schemas.microsoft.com/office/powerpoint/2010/main" val="3551500976"/>
              </p:ext>
            </p:extLst>
          </p:nvPr>
        </p:nvGraphicFramePr>
        <p:xfrm>
          <a:off x="389138" y="1828801"/>
          <a:ext cx="8382000" cy="441960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4" name="Picture 3" descr="GNJ_logo_final.png"/>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7162800" y="6330451"/>
            <a:ext cx="1752600" cy="527549"/>
          </a:xfrm>
          <a:prstGeom prst="rect">
            <a:avLst/>
          </a:prstGeom>
        </p:spPr>
      </p:pic>
    </p:spTree>
    <p:extLst>
      <p:ext uri="{BB962C8B-B14F-4D97-AF65-F5344CB8AC3E}">
        <p14:creationId xmlns:p14="http://schemas.microsoft.com/office/powerpoint/2010/main" val="3271655287"/>
      </p:ext>
    </p:extLst>
  </p:cSld>
  <p:clrMapOvr>
    <a:masterClrMapping/>
  </p:clrMapOvr>
  <p:transition spd="med">
    <p:pull/>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03934" y="457200"/>
            <a:ext cx="8382000" cy="1163395"/>
          </a:xfrm>
        </p:spPr>
        <p:txBody>
          <a:bodyPr>
            <a:normAutofit/>
          </a:bodyPr>
          <a:lstStyle/>
          <a:p>
            <a:r>
              <a:rPr lang="en-US" b="1" dirty="0">
                <a:solidFill>
                  <a:schemeClr val="tx1"/>
                </a:solidFill>
                <a:latin typeface="+mn-lt"/>
              </a:rPr>
              <a:t>POINTS TO </a:t>
            </a:r>
            <a:r>
              <a:rPr lang="en-US" b="1" dirty="0" smtClean="0">
                <a:solidFill>
                  <a:schemeClr val="tx1"/>
                </a:solidFill>
                <a:latin typeface="+mn-lt"/>
              </a:rPr>
              <a:t>REMEMBER</a:t>
            </a:r>
            <a:endParaRPr lang="en-US" b="1" dirty="0">
              <a:solidFill>
                <a:schemeClr val="tx1"/>
              </a:solidFill>
              <a:latin typeface="+mn-lt"/>
            </a:endParaRPr>
          </a:p>
        </p:txBody>
      </p:sp>
      <p:sp>
        <p:nvSpPr>
          <p:cNvPr id="3" name="Text Placeholder 2"/>
          <p:cNvSpPr>
            <a:spLocks noGrp="1"/>
          </p:cNvSpPr>
          <p:nvPr>
            <p:ph type="body" sz="quarter" idx="10"/>
          </p:nvPr>
        </p:nvSpPr>
        <p:spPr>
          <a:xfrm>
            <a:off x="381000" y="1828800"/>
            <a:ext cx="8382000" cy="4419600"/>
          </a:xfrm>
        </p:spPr>
        <p:txBody>
          <a:bodyPr>
            <a:normAutofit fontScale="92500" lnSpcReduction="20000"/>
          </a:bodyPr>
          <a:lstStyle/>
          <a:p>
            <a:pPr lvl="1">
              <a:spcAft>
                <a:spcPts val="0"/>
              </a:spcAft>
              <a:buFont typeface="Wingdings" panose="05000000000000000000" pitchFamily="2" charset="2"/>
              <a:buChar char="ü"/>
              <a:defRPr/>
            </a:pPr>
            <a:r>
              <a:rPr lang="en-US" sz="4000" b="1" dirty="0" smtClean="0">
                <a:solidFill>
                  <a:schemeClr val="tx1"/>
                </a:solidFill>
              </a:rPr>
              <a:t>Navigating over each line or clicking     the question mark (?) at the end of each line will give you an explanation of the question.</a:t>
            </a:r>
          </a:p>
          <a:p>
            <a:pPr marL="201168" lvl="1" indent="0">
              <a:spcAft>
                <a:spcPts val="0"/>
              </a:spcAft>
              <a:buNone/>
              <a:defRPr/>
            </a:pPr>
            <a:r>
              <a:rPr lang="en-US" sz="4000" b="1" dirty="0" smtClean="0">
                <a:solidFill>
                  <a:schemeClr val="tx1"/>
                </a:solidFill>
              </a:rPr>
              <a:t> </a:t>
            </a:r>
          </a:p>
          <a:p>
            <a:pPr lvl="1">
              <a:spcAft>
                <a:spcPts val="0"/>
              </a:spcAft>
              <a:buFont typeface="Wingdings" panose="05000000000000000000" pitchFamily="2" charset="2"/>
              <a:buChar char="ü"/>
              <a:defRPr/>
            </a:pPr>
            <a:r>
              <a:rPr lang="en-US" sz="4000" b="1" dirty="0" smtClean="0">
                <a:solidFill>
                  <a:schemeClr val="tx1"/>
                </a:solidFill>
              </a:rPr>
              <a:t>Make sure you save each table before going to another.</a:t>
            </a:r>
          </a:p>
          <a:p>
            <a:pPr marL="201168" lvl="1" indent="0">
              <a:spcAft>
                <a:spcPts val="0"/>
              </a:spcAft>
              <a:buNone/>
              <a:defRPr/>
            </a:pPr>
            <a:endParaRPr lang="en-US" sz="4000" b="1" dirty="0" smtClean="0">
              <a:solidFill>
                <a:schemeClr val="tx1"/>
              </a:solidFill>
            </a:endParaRPr>
          </a:p>
          <a:p>
            <a:pPr lvl="1">
              <a:spcAft>
                <a:spcPts val="0"/>
              </a:spcAft>
              <a:buFont typeface="Wingdings" panose="05000000000000000000" pitchFamily="2" charset="2"/>
              <a:buChar char="ü"/>
              <a:defRPr/>
            </a:pPr>
            <a:r>
              <a:rPr lang="en-US" sz="4000" b="1" dirty="0" smtClean="0">
                <a:solidFill>
                  <a:schemeClr val="tx1"/>
                </a:solidFill>
              </a:rPr>
              <a:t>You can save a table, but not submit with errors.</a:t>
            </a:r>
          </a:p>
          <a:p>
            <a:pPr lvl="1">
              <a:spcAft>
                <a:spcPts val="0"/>
              </a:spcAft>
              <a:buFont typeface="Wingdings" panose="05000000000000000000" pitchFamily="2" charset="2"/>
              <a:buChar char="ü"/>
              <a:defRPr/>
            </a:pPr>
            <a:endParaRPr lang="en-US" sz="2800" b="1" dirty="0" smtClean="0">
              <a:solidFill>
                <a:schemeClr val="tx1"/>
              </a:solidFill>
            </a:endParaRPr>
          </a:p>
          <a:p>
            <a:pPr lvl="1">
              <a:spcAft>
                <a:spcPts val="0"/>
              </a:spcAft>
              <a:buFont typeface="Wingdings" panose="05000000000000000000" pitchFamily="2" charset="2"/>
              <a:buChar char="ü"/>
              <a:defRPr/>
            </a:pPr>
            <a:endParaRPr lang="en-US" sz="3000" b="1" i="1" dirty="0" smtClean="0">
              <a:solidFill>
                <a:schemeClr val="tx1"/>
              </a:solidFill>
            </a:endParaRPr>
          </a:p>
          <a:p>
            <a:pPr marL="0" indent="0" algn="ctr" fontAlgn="auto">
              <a:spcAft>
                <a:spcPts val="0"/>
              </a:spcAft>
              <a:buNone/>
              <a:defRPr/>
            </a:pPr>
            <a:endParaRPr lang="en-US" sz="4400" b="1" i="1" dirty="0">
              <a:solidFill>
                <a:srgbClr val="FF0000"/>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86600" y="6325272"/>
            <a:ext cx="1752600" cy="527549"/>
          </a:xfrm>
          <a:prstGeom prst="rect">
            <a:avLst/>
          </a:prstGeom>
        </p:spPr>
      </p:pic>
    </p:spTree>
    <p:extLst>
      <p:ext uri="{BB962C8B-B14F-4D97-AF65-F5344CB8AC3E}">
        <p14:creationId xmlns:p14="http://schemas.microsoft.com/office/powerpoint/2010/main" val="2729919306"/>
      </p:ext>
    </p:extLst>
  </p:cSld>
  <p:clrMapOvr>
    <a:masterClrMapping/>
  </p:clrMapOvr>
  <p:transition spd="med">
    <p:pull/>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03934" y="457200"/>
            <a:ext cx="8382000" cy="1163395"/>
          </a:xfrm>
        </p:spPr>
        <p:txBody>
          <a:bodyPr>
            <a:normAutofit/>
          </a:bodyPr>
          <a:lstStyle/>
          <a:p>
            <a:r>
              <a:rPr lang="en-US" b="1" dirty="0">
                <a:solidFill>
                  <a:schemeClr val="tx1"/>
                </a:solidFill>
                <a:latin typeface="+mn-lt"/>
              </a:rPr>
              <a:t>POINTS TO </a:t>
            </a:r>
            <a:r>
              <a:rPr lang="en-US" b="1" dirty="0" smtClean="0">
                <a:solidFill>
                  <a:schemeClr val="tx1"/>
                </a:solidFill>
                <a:latin typeface="+mn-lt"/>
              </a:rPr>
              <a:t>REMEMBER</a:t>
            </a:r>
            <a:endParaRPr lang="en-US" b="1" dirty="0">
              <a:solidFill>
                <a:schemeClr val="tx1"/>
              </a:solidFill>
              <a:latin typeface="+mn-lt"/>
            </a:endParaRPr>
          </a:p>
        </p:txBody>
      </p:sp>
      <p:sp>
        <p:nvSpPr>
          <p:cNvPr id="3" name="Text Placeholder 2"/>
          <p:cNvSpPr>
            <a:spLocks noGrp="1"/>
          </p:cNvSpPr>
          <p:nvPr>
            <p:ph type="body" sz="quarter" idx="10"/>
          </p:nvPr>
        </p:nvSpPr>
        <p:spPr>
          <a:xfrm>
            <a:off x="381000" y="1828800"/>
            <a:ext cx="8382000" cy="4419600"/>
          </a:xfrm>
        </p:spPr>
        <p:txBody>
          <a:bodyPr>
            <a:normAutofit/>
          </a:bodyPr>
          <a:lstStyle/>
          <a:p>
            <a:pPr lvl="1">
              <a:spcAft>
                <a:spcPts val="0"/>
              </a:spcAft>
              <a:buFont typeface="Wingdings" panose="05000000000000000000" pitchFamily="2" charset="2"/>
              <a:buChar char="ü"/>
              <a:defRPr/>
            </a:pPr>
            <a:r>
              <a:rPr lang="en-US" sz="3600" b="1" dirty="0" smtClean="0">
                <a:solidFill>
                  <a:schemeClr val="tx1"/>
                </a:solidFill>
              </a:rPr>
              <a:t>All errors must be corrected before submitting final report.</a:t>
            </a:r>
          </a:p>
          <a:p>
            <a:pPr marL="201168" lvl="1" indent="0">
              <a:spcAft>
                <a:spcPts val="0"/>
              </a:spcAft>
              <a:buNone/>
              <a:defRPr/>
            </a:pPr>
            <a:endParaRPr lang="en-US" sz="3600" b="1" dirty="0" smtClean="0">
              <a:solidFill>
                <a:schemeClr val="tx1"/>
              </a:solidFill>
            </a:endParaRPr>
          </a:p>
          <a:p>
            <a:pPr lvl="1">
              <a:spcAft>
                <a:spcPts val="0"/>
              </a:spcAft>
              <a:buFont typeface="Wingdings" panose="05000000000000000000" pitchFamily="2" charset="2"/>
              <a:buChar char="ü"/>
              <a:defRPr/>
            </a:pPr>
            <a:r>
              <a:rPr lang="en-US" sz="3600" b="1" dirty="0" smtClean="0">
                <a:solidFill>
                  <a:schemeClr val="tx1"/>
                </a:solidFill>
              </a:rPr>
              <a:t>Provide an explanation for all warnings before you submit your final Stats.</a:t>
            </a:r>
          </a:p>
          <a:p>
            <a:pPr marL="0" indent="0">
              <a:spcAft>
                <a:spcPts val="0"/>
              </a:spcAft>
              <a:buNone/>
              <a:defRPr/>
            </a:pPr>
            <a:endParaRPr lang="en-US" sz="3000" b="1" i="1" dirty="0" smtClean="0">
              <a:solidFill>
                <a:schemeClr val="tx1"/>
              </a:solidFill>
            </a:endParaRPr>
          </a:p>
          <a:p>
            <a:pPr marL="0" indent="0" algn="ctr" fontAlgn="auto">
              <a:spcAft>
                <a:spcPts val="0"/>
              </a:spcAft>
              <a:buNone/>
              <a:defRPr/>
            </a:pPr>
            <a:endParaRPr lang="en-US" sz="4400" b="1" i="1" dirty="0">
              <a:solidFill>
                <a:srgbClr val="FF0000"/>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86600" y="6325272"/>
            <a:ext cx="1752600" cy="527549"/>
          </a:xfrm>
          <a:prstGeom prst="rect">
            <a:avLst/>
          </a:prstGeom>
        </p:spPr>
      </p:pic>
    </p:spTree>
    <p:extLst>
      <p:ext uri="{BB962C8B-B14F-4D97-AF65-F5344CB8AC3E}">
        <p14:creationId xmlns:p14="http://schemas.microsoft.com/office/powerpoint/2010/main" val="2058915488"/>
      </p:ext>
    </p:extLst>
  </p:cSld>
  <p:clrMapOvr>
    <a:masterClrMapping/>
  </p:clrMapOvr>
  <p:transition spd="med">
    <p:pull/>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457200"/>
            <a:ext cx="8382000" cy="1143000"/>
          </a:xfrm>
        </p:spPr>
        <p:txBody>
          <a:bodyPr>
            <a:normAutofit/>
          </a:bodyPr>
          <a:lstStyle/>
          <a:p>
            <a:r>
              <a:rPr lang="en-US" b="1" dirty="0" smtClean="0">
                <a:solidFill>
                  <a:schemeClr val="tx1"/>
                </a:solidFill>
                <a:latin typeface="+mn-lt"/>
              </a:rPr>
              <a:t>FINAL SUBMISSION</a:t>
            </a:r>
            <a:endParaRPr lang="en-US" b="1" dirty="0">
              <a:solidFill>
                <a:schemeClr val="tx1"/>
              </a:solidFill>
              <a:latin typeface="+mn-lt"/>
            </a:endParaRPr>
          </a:p>
        </p:txBody>
      </p:sp>
      <p:sp>
        <p:nvSpPr>
          <p:cNvPr id="3" name="Text Placeholder 2"/>
          <p:cNvSpPr>
            <a:spLocks noGrp="1"/>
          </p:cNvSpPr>
          <p:nvPr>
            <p:ph type="body" sz="quarter" idx="10"/>
          </p:nvPr>
        </p:nvSpPr>
        <p:spPr>
          <a:xfrm>
            <a:off x="228600" y="1752600"/>
            <a:ext cx="8610600" cy="4495800"/>
          </a:xfrm>
        </p:spPr>
        <p:txBody>
          <a:bodyPr>
            <a:normAutofit/>
          </a:bodyPr>
          <a:lstStyle/>
          <a:p>
            <a:pPr marL="0" indent="0" algn="ctr">
              <a:spcAft>
                <a:spcPts val="0"/>
              </a:spcAft>
              <a:buNone/>
              <a:defRPr/>
            </a:pPr>
            <a:endParaRPr lang="en-US" sz="5400" b="1" dirty="0" smtClean="0">
              <a:solidFill>
                <a:schemeClr val="accent2"/>
              </a:solidFill>
              <a:effectLst>
                <a:outerShdw blurRad="50800" dist="38100" dir="2700000" algn="tl" rotWithShape="0">
                  <a:prstClr val="black">
                    <a:alpha val="40000"/>
                  </a:prstClr>
                </a:outerShdw>
              </a:effectLst>
            </a:endParaRPr>
          </a:p>
          <a:p>
            <a:pPr marL="0" indent="0" algn="ctr">
              <a:spcAft>
                <a:spcPts val="0"/>
              </a:spcAft>
              <a:buNone/>
              <a:defRPr/>
            </a:pPr>
            <a:r>
              <a:rPr lang="en-US" sz="6000" b="1" dirty="0" smtClean="0">
                <a:solidFill>
                  <a:schemeClr val="accent2"/>
                </a:solidFill>
                <a:effectLst>
                  <a:outerShdw blurRad="50800" dist="38100" dir="2700000" algn="tl" rotWithShape="0">
                    <a:prstClr val="black">
                      <a:alpha val="40000"/>
                    </a:prstClr>
                  </a:outerShdw>
                </a:effectLst>
              </a:rPr>
              <a:t>REPORTS </a:t>
            </a:r>
            <a:r>
              <a:rPr lang="en-US" sz="6000" b="1" dirty="0">
                <a:solidFill>
                  <a:schemeClr val="accent2"/>
                </a:solidFill>
                <a:effectLst>
                  <a:outerShdw blurRad="50800" dist="38100" dir="2700000" algn="tl" rotWithShape="0">
                    <a:prstClr val="black">
                      <a:alpha val="40000"/>
                    </a:prstClr>
                  </a:outerShdw>
                </a:effectLst>
              </a:rPr>
              <a:t>MUST BE SUBMITTED BY </a:t>
            </a:r>
            <a:endParaRPr lang="en-US" sz="6000" b="1" dirty="0" smtClean="0">
              <a:solidFill>
                <a:schemeClr val="accent2"/>
              </a:solidFill>
              <a:effectLst>
                <a:outerShdw blurRad="50800" dist="38100" dir="2700000" algn="tl" rotWithShape="0">
                  <a:prstClr val="black">
                    <a:alpha val="40000"/>
                  </a:prstClr>
                </a:outerShdw>
              </a:effectLst>
            </a:endParaRPr>
          </a:p>
          <a:p>
            <a:pPr marL="0" indent="0" algn="ctr">
              <a:spcAft>
                <a:spcPts val="0"/>
              </a:spcAft>
              <a:buNone/>
              <a:defRPr/>
            </a:pPr>
            <a:r>
              <a:rPr lang="en-US" sz="6000" b="1" dirty="0" smtClean="0">
                <a:solidFill>
                  <a:schemeClr val="accent2"/>
                </a:solidFill>
                <a:effectLst>
                  <a:outerShdw blurRad="50800" dist="38100" dir="2700000" algn="tl" rotWithShape="0">
                    <a:prstClr val="black">
                      <a:alpha val="40000"/>
                    </a:prstClr>
                  </a:outerShdw>
                </a:effectLst>
              </a:rPr>
              <a:t>JANUARY 31,2017</a:t>
            </a:r>
            <a:endParaRPr lang="en-US" sz="6000" b="1" dirty="0">
              <a:solidFill>
                <a:schemeClr val="accent2"/>
              </a:solidFill>
              <a:effectLst>
                <a:outerShdw blurRad="50800" dist="38100" dir="2700000" algn="tl" rotWithShape="0">
                  <a:prstClr val="black">
                    <a:alpha val="40000"/>
                  </a:prstClr>
                </a:outerShdw>
              </a:effectLst>
            </a:endParaRPr>
          </a:p>
          <a:p>
            <a:pPr marL="0" indent="0" algn="ctr" fontAlgn="auto">
              <a:spcAft>
                <a:spcPts val="0"/>
              </a:spcAft>
              <a:buNone/>
              <a:defRPr/>
            </a:pPr>
            <a:r>
              <a:rPr lang="en-US" sz="1400" b="1" i="1" dirty="0">
                <a:solidFill>
                  <a:srgbClr val="000000"/>
                </a:solidFill>
              </a:rPr>
              <a:t>All pastors of local churches are required to submit a year-end statistical report each year </a:t>
            </a:r>
            <a:br>
              <a:rPr lang="en-US" sz="1400" b="1" i="1" dirty="0">
                <a:solidFill>
                  <a:srgbClr val="000000"/>
                </a:solidFill>
              </a:rPr>
            </a:br>
            <a:r>
              <a:rPr lang="en-US" sz="1400" b="1" i="1" dirty="0">
                <a:solidFill>
                  <a:srgbClr val="000000"/>
                </a:solidFill>
              </a:rPr>
              <a:t>[The Book of Discipline ¶ 606.7] by January 31st.</a:t>
            </a:r>
            <a:endParaRPr lang="en-US" sz="4400" b="1" i="1" dirty="0" smtClean="0">
              <a:solidFill>
                <a:srgbClr val="FF0000"/>
              </a:solidFill>
            </a:endParaRPr>
          </a:p>
          <a:p>
            <a:pPr marL="0" indent="0" algn="ctr" fontAlgn="auto">
              <a:spcAft>
                <a:spcPts val="0"/>
              </a:spcAft>
              <a:buNone/>
              <a:defRPr/>
            </a:pPr>
            <a:endParaRPr lang="en-US" sz="4400" b="1" i="1" dirty="0">
              <a:solidFill>
                <a:srgbClr val="FF0000"/>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86600" y="6330451"/>
            <a:ext cx="1752600" cy="527549"/>
          </a:xfrm>
          <a:prstGeom prst="rect">
            <a:avLst/>
          </a:prstGeom>
        </p:spPr>
      </p:pic>
    </p:spTree>
    <p:extLst>
      <p:ext uri="{BB962C8B-B14F-4D97-AF65-F5344CB8AC3E}">
        <p14:creationId xmlns:p14="http://schemas.microsoft.com/office/powerpoint/2010/main" val="698065490"/>
      </p:ext>
    </p:extLst>
  </p:cSld>
  <p:clrMapOvr>
    <a:masterClrMapping/>
  </p:clrMapOvr>
  <p:transition spd="med">
    <p:pull/>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457200"/>
            <a:ext cx="8382000" cy="1143000"/>
          </a:xfrm>
        </p:spPr>
        <p:txBody>
          <a:bodyPr>
            <a:normAutofit/>
          </a:bodyPr>
          <a:lstStyle/>
          <a:p>
            <a:r>
              <a:rPr lang="en-US" b="1" dirty="0" smtClean="0">
                <a:solidFill>
                  <a:schemeClr val="tx1"/>
                </a:solidFill>
                <a:latin typeface="+mn-lt"/>
              </a:rPr>
              <a:t>FINAL SUBMISSION</a:t>
            </a:r>
            <a:endParaRPr lang="en-US" b="1" dirty="0">
              <a:solidFill>
                <a:schemeClr val="tx1"/>
              </a:solidFill>
              <a:latin typeface="+mn-lt"/>
            </a:endParaRPr>
          </a:p>
        </p:txBody>
      </p:sp>
      <p:sp>
        <p:nvSpPr>
          <p:cNvPr id="3" name="Text Placeholder 2"/>
          <p:cNvSpPr>
            <a:spLocks noGrp="1"/>
          </p:cNvSpPr>
          <p:nvPr>
            <p:ph type="body" sz="quarter" idx="10"/>
          </p:nvPr>
        </p:nvSpPr>
        <p:spPr>
          <a:xfrm>
            <a:off x="228600" y="1752600"/>
            <a:ext cx="8610600" cy="4495800"/>
          </a:xfrm>
        </p:spPr>
        <p:txBody>
          <a:bodyPr>
            <a:normAutofit fontScale="77500" lnSpcReduction="20000"/>
          </a:bodyPr>
          <a:lstStyle/>
          <a:p>
            <a:pPr>
              <a:spcAft>
                <a:spcPts val="0"/>
              </a:spcAft>
              <a:buFont typeface="Wingdings" panose="05000000000000000000" pitchFamily="2" charset="2"/>
              <a:buChar char="Ø"/>
              <a:defRPr/>
            </a:pPr>
            <a:r>
              <a:rPr lang="en-US" sz="5400" b="1" dirty="0" smtClean="0">
                <a:solidFill>
                  <a:schemeClr val="tx1"/>
                </a:solidFill>
              </a:rPr>
              <a:t>All reports will be vetted by conference staff after final submission and if there are any questions or errors you will be contacted via email.</a:t>
            </a:r>
          </a:p>
          <a:p>
            <a:pPr marL="0" indent="0">
              <a:spcAft>
                <a:spcPts val="0"/>
              </a:spcAft>
              <a:buNone/>
              <a:defRPr/>
            </a:pPr>
            <a:endParaRPr lang="en-US" sz="5400" b="1" dirty="0">
              <a:solidFill>
                <a:schemeClr val="tx1"/>
              </a:solidFill>
            </a:endParaRPr>
          </a:p>
          <a:p>
            <a:pPr fontAlgn="auto">
              <a:spcAft>
                <a:spcPts val="0"/>
              </a:spcAft>
              <a:buFont typeface="Wingdings" panose="05000000000000000000" pitchFamily="2" charset="2"/>
              <a:buChar char="Ø"/>
              <a:defRPr/>
            </a:pPr>
            <a:r>
              <a:rPr lang="en-US" sz="5400" b="1" dirty="0">
                <a:solidFill>
                  <a:schemeClr val="tx1"/>
                </a:solidFill>
              </a:rPr>
              <a:t>Final </a:t>
            </a:r>
            <a:r>
              <a:rPr lang="en-US" sz="5400" b="1" dirty="0" smtClean="0">
                <a:solidFill>
                  <a:schemeClr val="tx1"/>
                </a:solidFill>
              </a:rPr>
              <a:t>Conference Statistical </a:t>
            </a:r>
            <a:r>
              <a:rPr lang="en-US" sz="5400" b="1" dirty="0">
                <a:solidFill>
                  <a:schemeClr val="tx1"/>
                </a:solidFill>
              </a:rPr>
              <a:t>Report is </a:t>
            </a:r>
            <a:r>
              <a:rPr lang="en-US" sz="5400" b="1" dirty="0" smtClean="0">
                <a:solidFill>
                  <a:schemeClr val="tx1"/>
                </a:solidFill>
              </a:rPr>
              <a:t>submitted </a:t>
            </a:r>
            <a:r>
              <a:rPr lang="en-US" sz="5400" b="1" dirty="0">
                <a:solidFill>
                  <a:schemeClr val="tx1"/>
                </a:solidFill>
              </a:rPr>
              <a:t>to GCFA pursuant to their due date in Spring of </a:t>
            </a:r>
            <a:r>
              <a:rPr lang="en-US" sz="5400" b="1" dirty="0" smtClean="0">
                <a:solidFill>
                  <a:schemeClr val="tx1"/>
                </a:solidFill>
              </a:rPr>
              <a:t>2017.</a:t>
            </a:r>
            <a:endParaRPr lang="en-US" sz="5400" b="1" dirty="0">
              <a:solidFill>
                <a:schemeClr val="tx1"/>
              </a:solidFill>
            </a:endParaRPr>
          </a:p>
          <a:p>
            <a:pPr marL="0" indent="0" algn="ctr" fontAlgn="auto">
              <a:spcAft>
                <a:spcPts val="0"/>
              </a:spcAft>
              <a:buNone/>
              <a:defRPr/>
            </a:pPr>
            <a:endParaRPr lang="en-US" sz="4400" b="1" i="1" dirty="0" smtClean="0">
              <a:solidFill>
                <a:srgbClr val="FF0000"/>
              </a:solidFill>
            </a:endParaRPr>
          </a:p>
          <a:p>
            <a:pPr marL="0" indent="0" algn="ctr" fontAlgn="auto">
              <a:spcAft>
                <a:spcPts val="0"/>
              </a:spcAft>
              <a:buNone/>
              <a:defRPr/>
            </a:pPr>
            <a:endParaRPr lang="en-US" sz="4400" b="1" i="1" dirty="0">
              <a:solidFill>
                <a:srgbClr val="FF0000"/>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86600" y="6330451"/>
            <a:ext cx="1752600" cy="527549"/>
          </a:xfrm>
          <a:prstGeom prst="rect">
            <a:avLst/>
          </a:prstGeom>
        </p:spPr>
      </p:pic>
    </p:spTree>
    <p:extLst>
      <p:ext uri="{BB962C8B-B14F-4D97-AF65-F5344CB8AC3E}">
        <p14:creationId xmlns:p14="http://schemas.microsoft.com/office/powerpoint/2010/main" val="2632903415"/>
      </p:ext>
    </p:extLst>
  </p:cSld>
  <p:clrMapOvr>
    <a:masterClrMapping/>
  </p:clrMapOvr>
  <p:transition spd="med">
    <p:pull/>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290512"/>
            <a:ext cx="8382000" cy="1371600"/>
          </a:xfrm>
        </p:spPr>
        <p:txBody>
          <a:bodyPr>
            <a:normAutofit/>
          </a:bodyPr>
          <a:lstStyle/>
          <a:p>
            <a:r>
              <a:rPr lang="en-US" b="1" dirty="0" smtClean="0">
                <a:solidFill>
                  <a:schemeClr val="tx1"/>
                </a:solidFill>
                <a:latin typeface="+mn-lt"/>
              </a:rPr>
              <a:t>TABLE 1</a:t>
            </a:r>
            <a:r>
              <a:rPr lang="en-US" b="1" dirty="0" smtClean="0">
                <a:latin typeface="+mn-lt"/>
              </a:rPr>
              <a:t/>
            </a:r>
            <a:br>
              <a:rPr lang="en-US" b="1" dirty="0" smtClean="0">
                <a:latin typeface="+mn-lt"/>
              </a:rPr>
            </a:br>
            <a:r>
              <a:rPr lang="en-US" sz="3600" b="1" dirty="0" smtClean="0">
                <a:solidFill>
                  <a:schemeClr val="accent2"/>
                </a:solidFill>
                <a:latin typeface="+mn-lt"/>
              </a:rPr>
              <a:t>MEMBERSHIP &amp; PARTICIPATION</a:t>
            </a:r>
            <a:endParaRPr lang="en-US" b="1" dirty="0">
              <a:solidFill>
                <a:schemeClr val="accent2"/>
              </a:solidFill>
              <a:latin typeface="+mn-lt"/>
            </a:endParaRPr>
          </a:p>
        </p:txBody>
      </p:sp>
      <p:sp>
        <p:nvSpPr>
          <p:cNvPr id="3" name="Text Placeholder 2"/>
          <p:cNvSpPr>
            <a:spLocks noGrp="1"/>
          </p:cNvSpPr>
          <p:nvPr>
            <p:ph type="body" sz="quarter" idx="10"/>
          </p:nvPr>
        </p:nvSpPr>
        <p:spPr>
          <a:xfrm>
            <a:off x="381000" y="1905001"/>
            <a:ext cx="8358352" cy="4114800"/>
          </a:xfrm>
        </p:spPr>
        <p:txBody>
          <a:bodyPr>
            <a:normAutofit fontScale="85000" lnSpcReduction="10000"/>
          </a:bodyPr>
          <a:lstStyle/>
          <a:p>
            <a:pPr marL="0" indent="0">
              <a:spcAft>
                <a:spcPts val="0"/>
              </a:spcAft>
              <a:buNone/>
              <a:defRPr/>
            </a:pPr>
            <a:r>
              <a:rPr lang="en-US" sz="4400" b="1" dirty="0" smtClean="0">
                <a:solidFill>
                  <a:schemeClr val="tx1"/>
                </a:solidFill>
              </a:rPr>
              <a:t>Membership </a:t>
            </a:r>
            <a:r>
              <a:rPr lang="en-US" sz="4400" b="1" dirty="0">
                <a:solidFill>
                  <a:schemeClr val="tx1"/>
                </a:solidFill>
              </a:rPr>
              <a:t>&amp; Participation statistics are the key components to church vitality.</a:t>
            </a:r>
          </a:p>
          <a:p>
            <a:pPr>
              <a:spcAft>
                <a:spcPts val="0"/>
              </a:spcAft>
              <a:buFont typeface="Wingdings" panose="05000000000000000000" pitchFamily="2" charset="2"/>
              <a:buChar char="Ø"/>
              <a:defRPr/>
            </a:pPr>
            <a:r>
              <a:rPr lang="en-US" sz="4400" b="1" dirty="0">
                <a:solidFill>
                  <a:schemeClr val="tx1"/>
                </a:solidFill>
              </a:rPr>
              <a:t>Line 1 cannot be changed.  If there is an error, use lines 2c (+) or 5c (-), so that Line 9 is accurate.</a:t>
            </a:r>
          </a:p>
          <a:p>
            <a:pPr>
              <a:spcAft>
                <a:spcPts val="0"/>
              </a:spcAft>
              <a:buFont typeface="Wingdings" panose="05000000000000000000" pitchFamily="2" charset="2"/>
              <a:buChar char="Ø"/>
              <a:defRPr/>
            </a:pPr>
            <a:r>
              <a:rPr lang="en-US" sz="4400" b="1" dirty="0">
                <a:solidFill>
                  <a:schemeClr val="tx1"/>
                </a:solidFill>
              </a:rPr>
              <a:t>Lines 9a – 9i are used by GCFA to gather data to spot geographical trends.  If not known, use your best estimate</a:t>
            </a:r>
            <a:endParaRPr lang="en-US" sz="38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95797069"/>
      </p:ext>
    </p:extLst>
  </p:cSld>
  <p:clrMapOvr>
    <a:masterClrMapping/>
  </p:clrMapOvr>
  <p:transition spd="med">
    <p:pull/>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304800"/>
            <a:ext cx="8382000" cy="1371600"/>
          </a:xfrm>
        </p:spPr>
        <p:txBody>
          <a:bodyPr>
            <a:normAutofit/>
          </a:bodyPr>
          <a:lstStyle/>
          <a:p>
            <a:r>
              <a:rPr lang="en-US" b="1" dirty="0" smtClean="0">
                <a:solidFill>
                  <a:schemeClr val="tx1"/>
                </a:solidFill>
                <a:latin typeface="+mn-lt"/>
              </a:rPr>
              <a:t>TABLE 1</a:t>
            </a:r>
            <a:r>
              <a:rPr lang="en-US" b="1" dirty="0" smtClean="0">
                <a:latin typeface="+mn-lt"/>
              </a:rPr>
              <a:t/>
            </a:r>
            <a:br>
              <a:rPr lang="en-US" b="1" dirty="0" smtClean="0">
                <a:latin typeface="+mn-lt"/>
              </a:rPr>
            </a:br>
            <a:r>
              <a:rPr lang="en-US" sz="3600" b="1" dirty="0" smtClean="0">
                <a:solidFill>
                  <a:schemeClr val="accent2"/>
                </a:solidFill>
                <a:latin typeface="+mn-lt"/>
              </a:rPr>
              <a:t>MEMBERSHIP &amp; PARTICIPATION</a:t>
            </a:r>
            <a:endParaRPr lang="en-US" b="1" dirty="0">
              <a:solidFill>
                <a:schemeClr val="accent2"/>
              </a:solidFill>
              <a:latin typeface="+mn-lt"/>
            </a:endParaRPr>
          </a:p>
        </p:txBody>
      </p:sp>
      <p:sp>
        <p:nvSpPr>
          <p:cNvPr id="3" name="Text Placeholder 2"/>
          <p:cNvSpPr>
            <a:spLocks noGrp="1"/>
          </p:cNvSpPr>
          <p:nvPr>
            <p:ph type="body" sz="quarter" idx="10"/>
          </p:nvPr>
        </p:nvSpPr>
        <p:spPr>
          <a:xfrm>
            <a:off x="381000" y="1752600"/>
            <a:ext cx="8358352" cy="4419599"/>
          </a:xfrm>
        </p:spPr>
        <p:txBody>
          <a:bodyPr>
            <a:normAutofit fontScale="85000" lnSpcReduction="10000"/>
          </a:bodyPr>
          <a:lstStyle/>
          <a:p>
            <a:pPr>
              <a:spcAft>
                <a:spcPts val="0"/>
              </a:spcAft>
              <a:buFont typeface="Wingdings" panose="05000000000000000000" pitchFamily="2" charset="2"/>
              <a:buChar char="Ø"/>
              <a:defRPr/>
            </a:pPr>
            <a:r>
              <a:rPr lang="en-US" sz="4400" b="1" dirty="0">
                <a:solidFill>
                  <a:schemeClr val="tx1"/>
                </a:solidFill>
              </a:rPr>
              <a:t>Line 10 – Average Worship Attendance at all Weekly Worship Services</a:t>
            </a:r>
          </a:p>
          <a:p>
            <a:pPr lvl="1">
              <a:spcAft>
                <a:spcPts val="0"/>
              </a:spcAft>
              <a:buFont typeface="Wingdings" panose="05000000000000000000" pitchFamily="2" charset="2"/>
              <a:buChar char="Ø"/>
              <a:defRPr/>
            </a:pPr>
            <a:r>
              <a:rPr lang="en-US" sz="4200" b="1" dirty="0">
                <a:solidFill>
                  <a:schemeClr val="tx1"/>
                </a:solidFill>
              </a:rPr>
              <a:t>10a – Number of visitors at all worship services during the year.</a:t>
            </a:r>
          </a:p>
          <a:p>
            <a:pPr lvl="1">
              <a:spcAft>
                <a:spcPts val="0"/>
              </a:spcAft>
              <a:buFont typeface="Wingdings" panose="05000000000000000000" pitchFamily="2" charset="2"/>
              <a:buChar char="Ø"/>
              <a:defRPr/>
            </a:pPr>
            <a:r>
              <a:rPr lang="en-US" sz="4200" b="1" dirty="0">
                <a:solidFill>
                  <a:schemeClr val="tx1"/>
                </a:solidFill>
              </a:rPr>
              <a:t>10b – Number of those who worship online via the churches website.</a:t>
            </a:r>
          </a:p>
          <a:p>
            <a:pPr lvl="3">
              <a:spcAft>
                <a:spcPts val="0"/>
              </a:spcAft>
              <a:buFont typeface="Wingdings" panose="05000000000000000000" pitchFamily="2" charset="2"/>
              <a:buChar char="ü"/>
              <a:defRPr/>
            </a:pPr>
            <a:r>
              <a:rPr lang="en-US" sz="3800" b="1" dirty="0">
                <a:solidFill>
                  <a:schemeClr val="tx1"/>
                </a:solidFill>
              </a:rPr>
              <a:t>(10a &amp; 10b Optional Informational Only Questions)</a:t>
            </a:r>
          </a:p>
          <a:p>
            <a:pPr>
              <a:spcAft>
                <a:spcPts val="0"/>
              </a:spcAft>
              <a:buFont typeface="Wingdings" panose="05000000000000000000" pitchFamily="2" charset="2"/>
              <a:buChar char="Ø"/>
              <a:defRPr/>
            </a:pPr>
            <a:r>
              <a:rPr lang="en-US" sz="4400" b="1" dirty="0">
                <a:solidFill>
                  <a:schemeClr val="tx1"/>
                </a:solidFill>
              </a:rPr>
              <a:t>Lines 11-30 Participation Questions</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031650325"/>
      </p:ext>
    </p:extLst>
  </p:cSld>
  <p:clrMapOvr>
    <a:masterClrMapping/>
  </p:clrMapOvr>
  <p:transition spd="med">
    <p:pull/>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77500" lnSpcReduction="20000"/>
          </a:bodyPr>
          <a:lstStyle/>
          <a:p>
            <a:pPr marL="0" indent="0">
              <a:spcAft>
                <a:spcPts val="0"/>
              </a:spcAft>
              <a:buNone/>
              <a:defRPr/>
            </a:pPr>
            <a:r>
              <a:rPr lang="en-US" sz="5100" b="1" dirty="0">
                <a:solidFill>
                  <a:schemeClr val="tx1"/>
                </a:solidFill>
              </a:rPr>
              <a:t>Balance Sheet Items</a:t>
            </a:r>
          </a:p>
          <a:p>
            <a:pPr>
              <a:spcAft>
                <a:spcPts val="0"/>
              </a:spcAft>
              <a:buFont typeface="Wingdings" panose="05000000000000000000" pitchFamily="2" charset="2"/>
              <a:buChar char="Ø"/>
              <a:defRPr/>
            </a:pPr>
            <a:r>
              <a:rPr lang="en-US" sz="5100" b="1" dirty="0">
                <a:solidFill>
                  <a:schemeClr val="tx1"/>
                </a:solidFill>
              </a:rPr>
              <a:t>31 - Market Value of church property, parsonages, and equipment</a:t>
            </a:r>
          </a:p>
          <a:p>
            <a:pPr>
              <a:spcAft>
                <a:spcPts val="0"/>
              </a:spcAft>
              <a:buFont typeface="Wingdings" panose="05000000000000000000" pitchFamily="2" charset="2"/>
              <a:buChar char="Ø"/>
              <a:defRPr/>
            </a:pPr>
            <a:r>
              <a:rPr lang="en-US" sz="5100" b="1" dirty="0">
                <a:solidFill>
                  <a:schemeClr val="tx1"/>
                </a:solidFill>
              </a:rPr>
              <a:t>32 - Market Value of liquid assets (i.e</a:t>
            </a:r>
            <a:r>
              <a:rPr lang="en-US" sz="5100" b="1" dirty="0" smtClean="0">
                <a:solidFill>
                  <a:schemeClr val="tx1"/>
                </a:solidFill>
              </a:rPr>
              <a:t>. Cash, Investments, </a:t>
            </a:r>
            <a:r>
              <a:rPr lang="en-US" sz="5100" b="1" dirty="0">
                <a:solidFill>
                  <a:schemeClr val="tx1"/>
                </a:solidFill>
              </a:rPr>
              <a:t>Endowments</a:t>
            </a:r>
            <a:r>
              <a:rPr lang="en-US" sz="5100" b="1" dirty="0" smtClean="0">
                <a:solidFill>
                  <a:schemeClr val="tx1"/>
                </a:solidFill>
              </a:rPr>
              <a:t>, and </a:t>
            </a:r>
            <a:r>
              <a:rPr lang="en-US" sz="5100" b="1" dirty="0">
                <a:solidFill>
                  <a:schemeClr val="tx1"/>
                </a:solidFill>
              </a:rPr>
              <a:t>Trust </a:t>
            </a:r>
            <a:r>
              <a:rPr lang="en-US" sz="5100" b="1" dirty="0" smtClean="0">
                <a:solidFill>
                  <a:schemeClr val="tx1"/>
                </a:solidFill>
              </a:rPr>
              <a:t>Funds) &amp; </a:t>
            </a:r>
            <a:r>
              <a:rPr lang="en-US" sz="5100" b="1" dirty="0">
                <a:solidFill>
                  <a:schemeClr val="tx1"/>
                </a:solidFill>
              </a:rPr>
              <a:t>other property </a:t>
            </a:r>
          </a:p>
          <a:p>
            <a:pPr>
              <a:spcAft>
                <a:spcPts val="0"/>
              </a:spcAft>
              <a:buFont typeface="Wingdings" panose="05000000000000000000" pitchFamily="2" charset="2"/>
              <a:buChar char="Ø"/>
              <a:defRPr/>
            </a:pPr>
            <a:r>
              <a:rPr lang="en-US" sz="5100" b="1" dirty="0">
                <a:solidFill>
                  <a:schemeClr val="tx1"/>
                </a:solidFill>
              </a:rPr>
              <a:t>33 - Debt secured by church assets (i.e. mortgage)</a:t>
            </a:r>
          </a:p>
          <a:p>
            <a:pPr marL="384048" lvl="2" indent="0">
              <a:spcAft>
                <a:spcPts val="0"/>
              </a:spcAft>
              <a:buNone/>
              <a:defRPr/>
            </a:pPr>
            <a:endParaRPr lang="en-US" sz="48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416728213"/>
      </p:ext>
    </p:extLst>
  </p:cSld>
  <p:clrMapOvr>
    <a:masterClrMapping/>
  </p:clrMapOvr>
  <p:transition spd="med">
    <p:pull/>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92500" lnSpcReduction="10000"/>
          </a:bodyPr>
          <a:lstStyle/>
          <a:p>
            <a:pPr>
              <a:spcAft>
                <a:spcPts val="0"/>
              </a:spcAft>
              <a:buFont typeface="Wingdings" panose="05000000000000000000" pitchFamily="2" charset="2"/>
              <a:buChar char="Ø"/>
              <a:defRPr/>
            </a:pPr>
            <a:r>
              <a:rPr lang="en-US" sz="5100" b="1" dirty="0">
                <a:solidFill>
                  <a:schemeClr val="tx1"/>
                </a:solidFill>
              </a:rPr>
              <a:t>34a - Other Debts (i.e. credit cards, unsecured lines of credit)</a:t>
            </a:r>
          </a:p>
          <a:p>
            <a:pPr>
              <a:spcAft>
                <a:spcPts val="0"/>
              </a:spcAft>
              <a:buFont typeface="Wingdings" panose="05000000000000000000" pitchFamily="2" charset="2"/>
              <a:buChar char="Ø"/>
              <a:defRPr/>
            </a:pPr>
            <a:r>
              <a:rPr lang="en-US" sz="5100" b="1" dirty="0">
                <a:solidFill>
                  <a:schemeClr val="tx1"/>
                </a:solidFill>
              </a:rPr>
              <a:t>34b – 42 Conference Related Information (Completed by Conference Office)</a:t>
            </a:r>
          </a:p>
          <a:p>
            <a:pPr marL="0" indent="0" algn="ctr">
              <a:spcAft>
                <a:spcPts val="0"/>
              </a:spcAft>
              <a:buNone/>
              <a:defRPr/>
            </a:pPr>
            <a:r>
              <a:rPr lang="en-US" sz="3900" b="1" dirty="0">
                <a:solidFill>
                  <a:schemeClr val="accent2"/>
                </a:solidFill>
              </a:rPr>
              <a:t>NOTE: Lines 31-42 are not included in your </a:t>
            </a:r>
          </a:p>
          <a:p>
            <a:pPr marL="0" indent="0" algn="ctr">
              <a:spcAft>
                <a:spcPts val="0"/>
              </a:spcAft>
              <a:buNone/>
              <a:defRPr/>
            </a:pPr>
            <a:r>
              <a:rPr lang="en-US" sz="3900" b="1" dirty="0">
                <a:solidFill>
                  <a:schemeClr val="accent2"/>
                </a:solidFill>
              </a:rPr>
              <a:t>Shared Ministry Calculation.</a:t>
            </a:r>
          </a:p>
          <a:p>
            <a:pPr marL="0" indent="0">
              <a:spcAft>
                <a:spcPts val="0"/>
              </a:spcAft>
              <a:buNone/>
              <a:defRPr/>
            </a:pPr>
            <a:endParaRPr lang="en-US" sz="5100" b="1" dirty="0" smtClean="0">
              <a:solidFill>
                <a:schemeClr val="tx1"/>
              </a:solidFill>
            </a:endParaRPr>
          </a:p>
          <a:p>
            <a:pPr marL="384048" lvl="2" indent="0">
              <a:spcAft>
                <a:spcPts val="0"/>
              </a:spcAft>
              <a:buNone/>
              <a:defRPr/>
            </a:pPr>
            <a:endParaRPr lang="en-US" sz="48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4079706581"/>
      </p:ext>
    </p:extLst>
  </p:cSld>
  <p:clrMapOvr>
    <a:masterClrMapping/>
  </p:clrMapOvr>
  <p:transition spd="med">
    <p:pull/>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55000" lnSpcReduction="20000"/>
          </a:bodyPr>
          <a:lstStyle/>
          <a:p>
            <a:pPr marL="91440" lvl="2" indent="0">
              <a:spcAft>
                <a:spcPts val="0"/>
              </a:spcAft>
              <a:buNone/>
              <a:defRPr/>
            </a:pPr>
            <a:r>
              <a:rPr lang="en-US" sz="7000" b="1" dirty="0">
                <a:solidFill>
                  <a:schemeClr val="tx1"/>
                </a:solidFill>
              </a:rPr>
              <a:t>Church Expenses Lines 43 – </a:t>
            </a:r>
            <a:r>
              <a:rPr lang="en-US" sz="7000" b="1" dirty="0" smtClean="0">
                <a:solidFill>
                  <a:schemeClr val="tx1"/>
                </a:solidFill>
              </a:rPr>
              <a:t>60:</a:t>
            </a:r>
          </a:p>
          <a:p>
            <a:pPr marL="384048" lvl="2" indent="0">
              <a:spcAft>
                <a:spcPts val="0"/>
              </a:spcAft>
              <a:buNone/>
              <a:defRPr/>
            </a:pPr>
            <a:endParaRPr lang="en-US" sz="6400" b="1" dirty="0" smtClean="0">
              <a:solidFill>
                <a:schemeClr val="tx1"/>
              </a:solidFill>
            </a:endParaRPr>
          </a:p>
          <a:p>
            <a:pPr marL="91440" lvl="2">
              <a:spcAft>
                <a:spcPts val="0"/>
              </a:spcAft>
              <a:buFont typeface="Wingdings" panose="05000000000000000000" pitchFamily="2" charset="2"/>
              <a:buChar char="Ø"/>
              <a:defRPr/>
            </a:pPr>
            <a:r>
              <a:rPr lang="en-US" sz="7300" b="1" dirty="0" smtClean="0">
                <a:solidFill>
                  <a:schemeClr val="tx1"/>
                </a:solidFill>
              </a:rPr>
              <a:t>43 </a:t>
            </a:r>
            <a:r>
              <a:rPr lang="en-US" sz="7300" b="1" dirty="0">
                <a:solidFill>
                  <a:schemeClr val="tx1"/>
                </a:solidFill>
              </a:rPr>
              <a:t>– Amounts given directly to United </a:t>
            </a:r>
            <a:r>
              <a:rPr lang="en-US" sz="7300" b="1" dirty="0" smtClean="0">
                <a:solidFill>
                  <a:schemeClr val="tx1"/>
                </a:solidFill>
              </a:rPr>
              <a:t>Methodist </a:t>
            </a:r>
            <a:r>
              <a:rPr lang="en-US" sz="7300" b="1" dirty="0">
                <a:solidFill>
                  <a:schemeClr val="tx1"/>
                </a:solidFill>
              </a:rPr>
              <a:t>Benevolence </a:t>
            </a:r>
            <a:r>
              <a:rPr lang="en-US" sz="7300" b="1" dirty="0" smtClean="0">
                <a:solidFill>
                  <a:schemeClr val="tx1"/>
                </a:solidFill>
              </a:rPr>
              <a:t>Causes</a:t>
            </a:r>
            <a:endParaRPr lang="en-US" sz="7300" b="1" dirty="0">
              <a:solidFill>
                <a:schemeClr val="tx1"/>
              </a:solidFill>
            </a:endParaRPr>
          </a:p>
          <a:p>
            <a:pPr marL="384048" lvl="2" indent="0" algn="ctr">
              <a:spcAft>
                <a:spcPts val="0"/>
              </a:spcAft>
              <a:buNone/>
              <a:defRPr/>
            </a:pPr>
            <a:r>
              <a:rPr lang="en-US" sz="5800" b="1" dirty="0">
                <a:solidFill>
                  <a:schemeClr val="accent2"/>
                </a:solidFill>
              </a:rPr>
              <a:t>(not sent to the Conference Office</a:t>
            </a:r>
            <a:r>
              <a:rPr lang="en-US" sz="5800" b="1" dirty="0" smtClean="0">
                <a:solidFill>
                  <a:schemeClr val="accent2"/>
                </a:solidFill>
              </a:rPr>
              <a:t>)</a:t>
            </a:r>
          </a:p>
          <a:p>
            <a:pPr marL="384048" lvl="2" indent="0" algn="ctr">
              <a:spcAft>
                <a:spcPts val="0"/>
              </a:spcAft>
              <a:buNone/>
              <a:defRPr/>
            </a:pPr>
            <a:endParaRPr lang="en-US" sz="5800" b="1" dirty="0">
              <a:solidFill>
                <a:schemeClr val="accent2"/>
              </a:solidFill>
            </a:endParaRPr>
          </a:p>
          <a:p>
            <a:pPr lvl="4">
              <a:spcAft>
                <a:spcPts val="0"/>
              </a:spcAft>
              <a:buFont typeface="Wingdings" panose="05000000000000000000" pitchFamily="2" charset="2"/>
              <a:buChar char="ü"/>
              <a:defRPr/>
            </a:pPr>
            <a:r>
              <a:rPr lang="en-US" sz="6500" b="1" dirty="0">
                <a:solidFill>
                  <a:schemeClr val="tx1"/>
                </a:solidFill>
              </a:rPr>
              <a:t>i.e. UMCOR, or Neighborhood Center</a:t>
            </a:r>
          </a:p>
          <a:p>
            <a:pPr lvl="4">
              <a:spcAft>
                <a:spcPts val="0"/>
              </a:spcAft>
              <a:buFont typeface="Wingdings" panose="05000000000000000000" pitchFamily="2" charset="2"/>
              <a:buChar char="ü"/>
              <a:defRPr/>
            </a:pPr>
            <a:r>
              <a:rPr lang="en-US" sz="6500" b="1" dirty="0">
                <a:solidFill>
                  <a:schemeClr val="tx1"/>
                </a:solidFill>
              </a:rPr>
              <a:t>Net loss from a Church Subsidiary Organization (i.e. Church Operated Preschools</a:t>
            </a:r>
            <a:r>
              <a:rPr lang="en-US" sz="6500" b="1" dirty="0" smtClean="0">
                <a:solidFill>
                  <a:schemeClr val="tx1"/>
                </a:solidFill>
              </a:rPr>
              <a:t>)</a:t>
            </a:r>
            <a:endParaRPr lang="en-US" sz="65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23597080"/>
      </p:ext>
    </p:extLst>
  </p:cSld>
  <p:clrMapOvr>
    <a:masterClrMapping/>
  </p:clrMapOvr>
  <p:transition spd="med">
    <p:pull/>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752600"/>
            <a:ext cx="8382000" cy="4577851"/>
          </a:xfrm>
        </p:spPr>
        <p:txBody>
          <a:bodyPr>
            <a:noAutofit/>
          </a:bodyPr>
          <a:lstStyle/>
          <a:p>
            <a:pPr>
              <a:spcAft>
                <a:spcPts val="0"/>
              </a:spcAft>
              <a:buFont typeface="Wingdings" panose="05000000000000000000" pitchFamily="2" charset="2"/>
              <a:buChar char="Ø"/>
              <a:defRPr/>
            </a:pPr>
            <a:r>
              <a:rPr lang="en-US" sz="3200" b="1" dirty="0">
                <a:solidFill>
                  <a:schemeClr val="tx1"/>
                </a:solidFill>
              </a:rPr>
              <a:t>44 – Amounts given to non-United Methodist Benevolence and Charitable Causes (not sent to Conference Office)</a:t>
            </a:r>
          </a:p>
          <a:p>
            <a:pPr lvl="1">
              <a:spcAft>
                <a:spcPts val="0"/>
              </a:spcAft>
              <a:buFont typeface="Wingdings" panose="05000000000000000000" pitchFamily="2" charset="2"/>
              <a:buChar char="ü"/>
              <a:defRPr/>
            </a:pPr>
            <a:r>
              <a:rPr lang="en-US" sz="2800" b="1" dirty="0">
                <a:solidFill>
                  <a:schemeClr val="tx1"/>
                </a:solidFill>
              </a:rPr>
              <a:t>i.e. Habitat for Humanity, Girl Scouts &amp; Boy Scouts not chartered by the church, community groups, adult school, and exercise &amp; weight loss groups.</a:t>
            </a:r>
          </a:p>
          <a:p>
            <a:pPr lvl="1">
              <a:spcAft>
                <a:spcPts val="0"/>
              </a:spcAft>
              <a:buFont typeface="Wingdings" panose="05000000000000000000" pitchFamily="2" charset="2"/>
              <a:buChar char="ü"/>
              <a:defRPr/>
            </a:pPr>
            <a:r>
              <a:rPr lang="en-US" sz="2800" b="1" dirty="0">
                <a:solidFill>
                  <a:schemeClr val="tx1"/>
                </a:solidFill>
              </a:rPr>
              <a:t>Net loss from church sponsored non-United Methodist programs.</a:t>
            </a:r>
          </a:p>
          <a:p>
            <a:pPr lvl="1">
              <a:spcAft>
                <a:spcPts val="0"/>
              </a:spcAft>
              <a:buFont typeface="Wingdings" panose="05000000000000000000" pitchFamily="2" charset="2"/>
              <a:buChar char="ü"/>
              <a:defRPr/>
            </a:pPr>
            <a:r>
              <a:rPr lang="en-US" sz="2800" b="1" dirty="0">
                <a:solidFill>
                  <a:schemeClr val="tx1"/>
                </a:solidFill>
              </a:rPr>
              <a:t>Line 44 will be included in Shared Ministry calculations, Only if 100% of prior year’s Shared Ministry was not paid.</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22566981"/>
      </p:ext>
    </p:extLst>
  </p:cSld>
  <p:clrMapOvr>
    <a:masterClrMapping/>
  </p:clrMapOvr>
  <p:transition spd="med">
    <p:pull/>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152400" y="1696796"/>
            <a:ext cx="8610600" cy="4633656"/>
          </a:xfrm>
        </p:spPr>
        <p:txBody>
          <a:bodyPr>
            <a:noAutofit/>
          </a:bodyPr>
          <a:lstStyle/>
          <a:p>
            <a:pPr marL="91440" lvl="2">
              <a:spcAft>
                <a:spcPts val="0"/>
              </a:spcAft>
              <a:buFont typeface="Wingdings" panose="05000000000000000000" pitchFamily="2" charset="2"/>
              <a:buChar char="Ø"/>
              <a:defRPr/>
            </a:pPr>
            <a:r>
              <a:rPr lang="en-US" sz="3800" b="1" dirty="0">
                <a:solidFill>
                  <a:schemeClr val="tx1"/>
                </a:solidFill>
              </a:rPr>
              <a:t>45 – 47 Completed by Conference Office</a:t>
            </a:r>
          </a:p>
          <a:p>
            <a:pPr marL="91440" lvl="2">
              <a:spcAft>
                <a:spcPts val="0"/>
              </a:spcAft>
              <a:buFont typeface="Wingdings" panose="05000000000000000000" pitchFamily="2" charset="2"/>
              <a:buChar char="Ø"/>
              <a:defRPr/>
            </a:pPr>
            <a:r>
              <a:rPr lang="en-US" sz="3800" b="1" dirty="0">
                <a:solidFill>
                  <a:schemeClr val="tx1"/>
                </a:solidFill>
              </a:rPr>
              <a:t>48 &amp; 49 – Pastor and Associate Pastor’s base compensation.</a:t>
            </a:r>
          </a:p>
          <a:p>
            <a:pPr marL="91440" lvl="2">
              <a:spcAft>
                <a:spcPts val="0"/>
              </a:spcAft>
              <a:buFont typeface="Wingdings" panose="05000000000000000000" pitchFamily="2" charset="2"/>
              <a:buChar char="Ø"/>
              <a:defRPr/>
            </a:pPr>
            <a:r>
              <a:rPr lang="en-US" sz="3800" b="1" dirty="0">
                <a:solidFill>
                  <a:schemeClr val="tx1"/>
                </a:solidFill>
              </a:rPr>
              <a:t>50a – 50b (50) – Pastor and Associate Pastor’s Housing Expenses paid.</a:t>
            </a:r>
          </a:p>
          <a:p>
            <a:pPr marL="845820" lvl="4" indent="-571500">
              <a:spcAft>
                <a:spcPts val="0"/>
              </a:spcAft>
              <a:buFont typeface="Wingdings" panose="05000000000000000000" pitchFamily="2" charset="2"/>
              <a:buChar char="ü"/>
              <a:defRPr/>
            </a:pPr>
            <a:r>
              <a:rPr lang="en-US" sz="3400" b="1" dirty="0">
                <a:solidFill>
                  <a:schemeClr val="tx1"/>
                </a:solidFill>
              </a:rPr>
              <a:t>Utilities for parsonage or housing allowance or rent paid in lieu of a parsonage.</a:t>
            </a:r>
          </a:p>
          <a:p>
            <a:pPr marL="845820" lvl="4" indent="-571500">
              <a:spcAft>
                <a:spcPts val="0"/>
              </a:spcAft>
              <a:buFont typeface="Wingdings" panose="05000000000000000000" pitchFamily="2" charset="2"/>
              <a:buChar char="ü"/>
              <a:defRPr/>
            </a:pPr>
            <a:r>
              <a:rPr lang="en-US" sz="3400" b="1" dirty="0">
                <a:solidFill>
                  <a:schemeClr val="tx1"/>
                </a:solidFill>
              </a:rPr>
              <a:t>Do not include Capital Improvements</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4196405000"/>
      </p:ext>
    </p:extLst>
  </p:cSld>
  <p:clrMapOvr>
    <a:masterClrMapping/>
  </p:clrMapOvr>
  <p:transition spd="med">
    <p:pull/>
  </p:transition>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55000" lnSpcReduction="20000"/>
          </a:bodyPr>
          <a:lstStyle/>
          <a:p>
            <a:pPr marL="91440" lvl="2">
              <a:spcAft>
                <a:spcPts val="0"/>
              </a:spcAft>
              <a:buFont typeface="Wingdings" panose="05000000000000000000" pitchFamily="2" charset="2"/>
              <a:buChar char="Ø"/>
              <a:defRPr/>
            </a:pPr>
            <a:r>
              <a:rPr lang="en-US" sz="8000" b="1" dirty="0">
                <a:solidFill>
                  <a:schemeClr val="tx1"/>
                </a:solidFill>
              </a:rPr>
              <a:t>51a – 51b (51) – Pastor and Associate Pastor’s Accountable Reimbursements.</a:t>
            </a:r>
          </a:p>
          <a:p>
            <a:pPr marL="91440" lvl="2">
              <a:spcAft>
                <a:spcPts val="0"/>
              </a:spcAft>
              <a:buFont typeface="Wingdings" panose="05000000000000000000" pitchFamily="2" charset="2"/>
              <a:buChar char="Ø"/>
              <a:defRPr/>
            </a:pPr>
            <a:r>
              <a:rPr lang="en-US" sz="8000" b="1" dirty="0">
                <a:solidFill>
                  <a:schemeClr val="tx1"/>
                </a:solidFill>
              </a:rPr>
              <a:t>52a – 52b (52) – Pastor and Associate Pastor’s Cash Allowances.</a:t>
            </a:r>
          </a:p>
          <a:p>
            <a:pPr marL="91440" lvl="2">
              <a:spcAft>
                <a:spcPts val="0"/>
              </a:spcAft>
              <a:buFont typeface="Wingdings" panose="05000000000000000000" pitchFamily="2" charset="2"/>
              <a:buChar char="Ø"/>
              <a:defRPr/>
            </a:pPr>
            <a:r>
              <a:rPr lang="en-US" sz="8000" b="1" dirty="0">
                <a:solidFill>
                  <a:schemeClr val="tx1"/>
                </a:solidFill>
              </a:rPr>
              <a:t>53 &amp; 54 – Deacon and Diaconal Ministers Salary and Benefits</a:t>
            </a:r>
            <a:r>
              <a:rPr lang="en-US" sz="8000" b="1" dirty="0" smtClean="0">
                <a:solidFill>
                  <a:schemeClr val="tx1"/>
                </a:solidFill>
              </a:rPr>
              <a:t>.</a:t>
            </a:r>
          </a:p>
          <a:p>
            <a:pPr marL="91440" lvl="2" indent="0" algn="ctr">
              <a:spcAft>
                <a:spcPts val="0"/>
              </a:spcAft>
              <a:buNone/>
              <a:defRPr/>
            </a:pPr>
            <a:r>
              <a:rPr lang="en-US" sz="4000" b="1" dirty="0" smtClean="0">
                <a:solidFill>
                  <a:schemeClr val="accent2"/>
                </a:solidFill>
              </a:rPr>
              <a:t>(Do not include Conference Health Plan Premiums)</a:t>
            </a:r>
            <a:endParaRPr lang="en-US" sz="4000" b="1" dirty="0">
              <a:solidFill>
                <a:schemeClr val="accent2"/>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3209530953"/>
      </p:ext>
    </p:extLst>
  </p:cSld>
  <p:clrMapOvr>
    <a:masterClrMapping/>
  </p:clrMapOvr>
  <p:transition spd="med">
    <p:pull/>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85000" lnSpcReduction="20000"/>
          </a:bodyPr>
          <a:lstStyle/>
          <a:p>
            <a:pPr marL="91440" lvl="2">
              <a:spcAft>
                <a:spcPts val="0"/>
              </a:spcAft>
              <a:buFont typeface="Wingdings" panose="05000000000000000000" pitchFamily="2" charset="2"/>
              <a:buChar char="Ø"/>
              <a:defRPr/>
            </a:pPr>
            <a:r>
              <a:rPr lang="en-US" sz="5200" b="1" dirty="0">
                <a:solidFill>
                  <a:schemeClr val="tx1"/>
                </a:solidFill>
              </a:rPr>
              <a:t>55 – Other Staff Salary &amp; Benefits</a:t>
            </a:r>
          </a:p>
          <a:p>
            <a:pPr marL="457200" lvl="4">
              <a:spcAft>
                <a:spcPts val="0"/>
              </a:spcAft>
              <a:buFont typeface="Wingdings" panose="05000000000000000000" pitchFamily="2" charset="2"/>
              <a:buChar char="Ø"/>
              <a:defRPr/>
            </a:pPr>
            <a:r>
              <a:rPr lang="en-US" sz="5200" b="1" dirty="0">
                <a:solidFill>
                  <a:schemeClr val="tx1"/>
                </a:solidFill>
              </a:rPr>
              <a:t>55a - Other Staff Compensation</a:t>
            </a:r>
          </a:p>
          <a:p>
            <a:pPr marL="457200" lvl="4">
              <a:spcAft>
                <a:spcPts val="0"/>
              </a:spcAft>
              <a:buFont typeface="Wingdings" panose="05000000000000000000" pitchFamily="2" charset="2"/>
              <a:buChar char="Ø"/>
              <a:defRPr/>
            </a:pPr>
            <a:r>
              <a:rPr lang="en-US" sz="5200" b="1" dirty="0">
                <a:solidFill>
                  <a:schemeClr val="tx1"/>
                </a:solidFill>
              </a:rPr>
              <a:t>55b - Church share of Payroll Taxes (FICA/ Medicare)</a:t>
            </a:r>
          </a:p>
          <a:p>
            <a:pPr marL="457200" lvl="4">
              <a:spcAft>
                <a:spcPts val="0"/>
              </a:spcAft>
              <a:buFont typeface="Wingdings" panose="05000000000000000000" pitchFamily="2" charset="2"/>
              <a:buChar char="Ø"/>
              <a:defRPr/>
            </a:pPr>
            <a:r>
              <a:rPr lang="en-US" sz="5200" b="1" dirty="0">
                <a:solidFill>
                  <a:schemeClr val="tx1"/>
                </a:solidFill>
              </a:rPr>
              <a:t>55c - Other Staff Expenses (i.e. 1099 independent contractors)</a:t>
            </a:r>
          </a:p>
          <a:p>
            <a:pPr marL="457200" lvl="4">
              <a:spcAft>
                <a:spcPts val="0"/>
              </a:spcAft>
              <a:buFont typeface="Wingdings" panose="05000000000000000000" pitchFamily="2" charset="2"/>
              <a:buChar char="Ø"/>
              <a:defRPr/>
            </a:pPr>
            <a:r>
              <a:rPr lang="en-US" sz="5200" b="1" dirty="0">
                <a:solidFill>
                  <a:schemeClr val="tx1"/>
                </a:solidFill>
              </a:rPr>
              <a:t>55d - Church share of staff Health Plan Premiums </a:t>
            </a:r>
            <a:endParaRPr lang="en-US" sz="5200" b="1" dirty="0" smtClean="0">
              <a:solidFill>
                <a:schemeClr val="tx1"/>
              </a:solidFill>
            </a:endParaRPr>
          </a:p>
          <a:p>
            <a:pPr marL="0" lvl="2" indent="0" algn="ctr">
              <a:spcAft>
                <a:spcPts val="0"/>
              </a:spcAft>
              <a:buNone/>
              <a:defRPr/>
            </a:pPr>
            <a:r>
              <a:rPr lang="en-US" sz="3100" b="1" dirty="0" smtClean="0">
                <a:solidFill>
                  <a:schemeClr val="accent2"/>
                </a:solidFill>
              </a:rPr>
              <a:t>(</a:t>
            </a:r>
            <a:r>
              <a:rPr lang="en-US" sz="3100" b="1" dirty="0">
                <a:solidFill>
                  <a:schemeClr val="accent2"/>
                </a:solidFill>
              </a:rPr>
              <a:t>Do not include any Conference Health Plan Premiums)</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941598403"/>
      </p:ext>
    </p:extLst>
  </p:cSld>
  <p:clrMapOvr>
    <a:masterClrMapping/>
  </p:clrMapOvr>
  <p:transition spd="med">
    <p:pull/>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85000" lnSpcReduction="20000"/>
          </a:bodyPr>
          <a:lstStyle/>
          <a:p>
            <a:pPr lvl="2">
              <a:spcAft>
                <a:spcPts val="0"/>
              </a:spcAft>
              <a:buFont typeface="Wingdings" panose="05000000000000000000" pitchFamily="2" charset="2"/>
              <a:buChar char="ü"/>
              <a:defRPr/>
            </a:pPr>
            <a:r>
              <a:rPr lang="en-US" sz="5600" b="1" dirty="0">
                <a:solidFill>
                  <a:schemeClr val="accent2"/>
                </a:solidFill>
              </a:rPr>
              <a:t>Note: </a:t>
            </a:r>
          </a:p>
          <a:p>
            <a:pPr marL="384048" lvl="2" indent="0">
              <a:spcAft>
                <a:spcPts val="0"/>
              </a:spcAft>
              <a:buNone/>
              <a:defRPr/>
            </a:pPr>
            <a:r>
              <a:rPr lang="en-US" sz="5200" b="1" dirty="0">
                <a:solidFill>
                  <a:schemeClr val="tx1"/>
                </a:solidFill>
              </a:rPr>
              <a:t>Staff includes all employees who receive a W-2 and does not include those who receive a 1099.</a:t>
            </a:r>
          </a:p>
          <a:p>
            <a:pPr marL="384048" lvl="2" indent="0">
              <a:spcAft>
                <a:spcPts val="0"/>
              </a:spcAft>
              <a:buNone/>
              <a:defRPr/>
            </a:pPr>
            <a:r>
              <a:rPr lang="en-US" sz="5200" b="1" dirty="0">
                <a:solidFill>
                  <a:schemeClr val="tx1"/>
                </a:solidFill>
              </a:rPr>
              <a:t>Anyone who you control their time and duties are considered employees and should </a:t>
            </a:r>
            <a:r>
              <a:rPr lang="en-US" sz="5200" b="1" dirty="0" smtClean="0">
                <a:solidFill>
                  <a:schemeClr val="tx1"/>
                </a:solidFill>
              </a:rPr>
              <a:t>receive   </a:t>
            </a:r>
            <a:r>
              <a:rPr lang="en-US" sz="5200" b="1" dirty="0">
                <a:solidFill>
                  <a:schemeClr val="tx1"/>
                </a:solidFill>
              </a:rPr>
              <a:t>W-2s at year-end.</a:t>
            </a:r>
          </a:p>
          <a:p>
            <a:pPr marL="749808" lvl="4"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295808001"/>
      </p:ext>
    </p:extLst>
  </p:cSld>
  <p:clrMapOvr>
    <a:masterClrMapping/>
  </p:clrMapOvr>
  <p:transition spd="med">
    <p:pull/>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28800"/>
            <a:ext cx="8534400" cy="4501651"/>
          </a:xfrm>
        </p:spPr>
        <p:txBody>
          <a:bodyPr>
            <a:noAutofit/>
          </a:bodyPr>
          <a:lstStyle/>
          <a:p>
            <a:pPr marL="365760" lvl="3" indent="-457200">
              <a:spcAft>
                <a:spcPts val="200"/>
              </a:spcAft>
              <a:buFont typeface="Wingdings" panose="05000000000000000000" pitchFamily="2" charset="2"/>
              <a:buChar char="Ø"/>
              <a:defRPr/>
            </a:pPr>
            <a:r>
              <a:rPr lang="en-US" sz="3100" b="1" dirty="0">
                <a:solidFill>
                  <a:schemeClr val="tx1"/>
                </a:solidFill>
              </a:rPr>
              <a:t>56 – Program Expenses</a:t>
            </a:r>
          </a:p>
          <a:p>
            <a:pPr marL="641632" lvl="6">
              <a:spcAft>
                <a:spcPts val="200"/>
              </a:spcAft>
              <a:buFont typeface="Wingdings" panose="05000000000000000000" pitchFamily="2" charset="2"/>
              <a:buChar char="ü"/>
              <a:defRPr/>
            </a:pPr>
            <a:r>
              <a:rPr lang="en-US" sz="3100" b="1" dirty="0">
                <a:solidFill>
                  <a:schemeClr val="tx1"/>
                </a:solidFill>
              </a:rPr>
              <a:t>Money spent on the church’s own programs (i.e. Education, music, church dinners, or VBS)</a:t>
            </a:r>
          </a:p>
          <a:p>
            <a:pPr marL="641632" lvl="6">
              <a:spcAft>
                <a:spcPts val="200"/>
              </a:spcAft>
              <a:buFont typeface="Wingdings" panose="05000000000000000000" pitchFamily="2" charset="2"/>
              <a:buChar char="ü"/>
              <a:defRPr/>
            </a:pPr>
            <a:r>
              <a:rPr lang="en-US" sz="3100" b="1" dirty="0">
                <a:solidFill>
                  <a:schemeClr val="tx1"/>
                </a:solidFill>
              </a:rPr>
              <a:t>Do Not include Subsidiary Organization Expenses</a:t>
            </a:r>
          </a:p>
          <a:p>
            <a:pPr marL="1270232" lvl="8" indent="-457200">
              <a:spcAft>
                <a:spcPts val="200"/>
              </a:spcAft>
              <a:buFont typeface="Courier New" panose="02070309020205020404" pitchFamily="49" charset="0"/>
              <a:buChar char="o"/>
              <a:defRPr/>
            </a:pPr>
            <a:r>
              <a:rPr lang="en-US" sz="3100" b="1" dirty="0">
                <a:solidFill>
                  <a:schemeClr val="tx1"/>
                </a:solidFill>
              </a:rPr>
              <a:t>Defined as local church programs that has its own structure. (i.e. Preschool, adult daycare, food pantry, or </a:t>
            </a:r>
            <a:r>
              <a:rPr lang="en-US" sz="3100" b="1" dirty="0" smtClean="0">
                <a:solidFill>
                  <a:schemeClr val="tx1"/>
                </a:solidFill>
              </a:rPr>
              <a:t>cemetery)</a:t>
            </a:r>
            <a:endParaRPr lang="en-US" sz="3100" b="1" dirty="0">
              <a:solidFill>
                <a:schemeClr val="tx1"/>
              </a:solidFill>
            </a:endParaRPr>
          </a:p>
          <a:p>
            <a:pPr marL="1270232" lvl="8" indent="-457200">
              <a:spcAft>
                <a:spcPts val="200"/>
              </a:spcAft>
              <a:buFont typeface="Courier New" panose="02070309020205020404" pitchFamily="49" charset="0"/>
              <a:buChar char="o"/>
              <a:defRPr/>
            </a:pPr>
            <a:r>
              <a:rPr lang="en-US" sz="3100" b="1" dirty="0">
                <a:solidFill>
                  <a:schemeClr val="tx1"/>
                </a:solidFill>
              </a:rPr>
              <a:t>These expenses will be netted, which will be discussed later in this presentation. </a:t>
            </a:r>
            <a:endParaRPr lang="en-US" sz="31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208630188"/>
      </p:ext>
    </p:extLst>
  </p:cSld>
  <p:clrMapOvr>
    <a:masterClrMapping/>
  </p:clrMapOvr>
  <p:transition spd="med">
    <p:pull/>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70000" lnSpcReduction="20000"/>
          </a:bodyPr>
          <a:lstStyle/>
          <a:p>
            <a:pPr marL="91440" lvl="2">
              <a:spcAft>
                <a:spcPts val="200"/>
              </a:spcAft>
              <a:buFont typeface="Wingdings" panose="05000000000000000000" pitchFamily="2" charset="2"/>
              <a:buChar char="Ø"/>
              <a:defRPr/>
            </a:pPr>
            <a:r>
              <a:rPr lang="en-US" sz="5200" b="1" dirty="0">
                <a:solidFill>
                  <a:schemeClr val="tx1"/>
                </a:solidFill>
              </a:rPr>
              <a:t>57 – Other Church Operating Expenses</a:t>
            </a:r>
          </a:p>
          <a:p>
            <a:pPr marL="457200" lvl="4">
              <a:spcAft>
                <a:spcPts val="200"/>
              </a:spcAft>
              <a:buFont typeface="Wingdings" panose="05000000000000000000" pitchFamily="2" charset="2"/>
              <a:buChar char="Ø"/>
              <a:defRPr/>
            </a:pPr>
            <a:r>
              <a:rPr lang="en-US" sz="5200" b="1" dirty="0">
                <a:solidFill>
                  <a:schemeClr val="tx1"/>
                </a:solidFill>
              </a:rPr>
              <a:t>57a – Utilities for church-owned facilities (except parsonages)</a:t>
            </a:r>
          </a:p>
          <a:p>
            <a:pPr marL="457200" lvl="4">
              <a:spcAft>
                <a:spcPts val="200"/>
              </a:spcAft>
              <a:buFont typeface="Wingdings" panose="05000000000000000000" pitchFamily="2" charset="2"/>
              <a:buChar char="Ø"/>
              <a:defRPr/>
            </a:pPr>
            <a:r>
              <a:rPr lang="en-US" sz="5200" b="1" dirty="0">
                <a:solidFill>
                  <a:schemeClr val="tx1"/>
                </a:solidFill>
              </a:rPr>
              <a:t>57b – Property maintenance &amp; </a:t>
            </a:r>
            <a:r>
              <a:rPr lang="en-US" sz="5200" b="1" dirty="0" smtClean="0">
                <a:solidFill>
                  <a:schemeClr val="tx1"/>
                </a:solidFill>
              </a:rPr>
              <a:t>repair</a:t>
            </a:r>
            <a:r>
              <a:rPr lang="en-US" sz="5200" b="1" dirty="0" smtClean="0">
                <a:solidFill>
                  <a:schemeClr val="accent2"/>
                </a:solidFill>
              </a:rPr>
              <a:t>**</a:t>
            </a:r>
            <a:endParaRPr lang="en-US" sz="5200" b="1" dirty="0">
              <a:solidFill>
                <a:schemeClr val="accent2"/>
              </a:solidFill>
            </a:endParaRPr>
          </a:p>
          <a:p>
            <a:pPr marL="457200" lvl="4">
              <a:spcAft>
                <a:spcPts val="200"/>
              </a:spcAft>
              <a:buFont typeface="Wingdings" panose="05000000000000000000" pitchFamily="2" charset="2"/>
              <a:buChar char="Ø"/>
              <a:defRPr/>
            </a:pPr>
            <a:r>
              <a:rPr lang="en-US" sz="5200" b="1" dirty="0">
                <a:solidFill>
                  <a:schemeClr val="tx1"/>
                </a:solidFill>
              </a:rPr>
              <a:t>57c – Office Expenses</a:t>
            </a:r>
          </a:p>
          <a:p>
            <a:pPr marL="457200" lvl="4">
              <a:spcAft>
                <a:spcPts val="200"/>
              </a:spcAft>
              <a:buFont typeface="Wingdings" panose="05000000000000000000" pitchFamily="2" charset="2"/>
              <a:buChar char="Ø"/>
              <a:defRPr/>
            </a:pPr>
            <a:r>
              <a:rPr lang="en-US" sz="5200" b="1" dirty="0">
                <a:solidFill>
                  <a:schemeClr val="tx1"/>
                </a:solidFill>
              </a:rPr>
              <a:t>57d – Property &amp; Liability Insurance </a:t>
            </a:r>
            <a:endParaRPr lang="en-US" sz="5200" b="1" dirty="0" smtClean="0">
              <a:solidFill>
                <a:schemeClr val="tx1"/>
              </a:solidFill>
            </a:endParaRPr>
          </a:p>
          <a:p>
            <a:pPr marL="274320" lvl="4" indent="0" algn="ctr">
              <a:spcAft>
                <a:spcPts val="200"/>
              </a:spcAft>
              <a:buNone/>
              <a:defRPr/>
            </a:pPr>
            <a:r>
              <a:rPr lang="en-US" sz="2900" b="1" dirty="0" smtClean="0">
                <a:solidFill>
                  <a:schemeClr val="accent2"/>
                </a:solidFill>
              </a:rPr>
              <a:t>(</a:t>
            </a:r>
            <a:r>
              <a:rPr lang="en-US" sz="2900" b="1" dirty="0">
                <a:solidFill>
                  <a:schemeClr val="accent2"/>
                </a:solidFill>
              </a:rPr>
              <a:t>Do not include Conference Insurance Plans)</a:t>
            </a:r>
          </a:p>
          <a:p>
            <a:pPr marL="457200" lvl="4">
              <a:spcAft>
                <a:spcPts val="200"/>
              </a:spcAft>
              <a:buFont typeface="Wingdings" panose="05000000000000000000" pitchFamily="2" charset="2"/>
              <a:buChar char="Ø"/>
              <a:defRPr/>
            </a:pPr>
            <a:r>
              <a:rPr lang="en-US" sz="5200" b="1" dirty="0">
                <a:solidFill>
                  <a:schemeClr val="tx1"/>
                </a:solidFill>
              </a:rPr>
              <a:t>57e – Facility usage fees</a:t>
            </a:r>
          </a:p>
          <a:p>
            <a:pPr marL="457200" lvl="4">
              <a:spcAft>
                <a:spcPts val="200"/>
              </a:spcAft>
              <a:buFont typeface="Wingdings" panose="05000000000000000000" pitchFamily="2" charset="2"/>
              <a:buChar char="Ø"/>
              <a:defRPr/>
            </a:pPr>
            <a:r>
              <a:rPr lang="en-US" sz="5200" b="1" dirty="0">
                <a:solidFill>
                  <a:schemeClr val="tx1"/>
                </a:solidFill>
              </a:rPr>
              <a:t>57f – Other Operating Expenses (All other expenses not already captured)</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656501626"/>
      </p:ext>
    </p:extLst>
  </p:cSld>
  <p:clrMapOvr>
    <a:masterClrMapping/>
  </p:clrMapOvr>
  <p:transition spd="med">
    <p:pull/>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28801"/>
            <a:ext cx="8382000" cy="4343400"/>
          </a:xfrm>
        </p:spPr>
        <p:txBody>
          <a:bodyPr>
            <a:noAutofit/>
          </a:bodyPr>
          <a:lstStyle/>
          <a:p>
            <a:pPr marL="91440" lvl="2">
              <a:spcAft>
                <a:spcPts val="200"/>
              </a:spcAft>
              <a:buFont typeface="Wingdings" panose="05000000000000000000" pitchFamily="2" charset="2"/>
              <a:buChar char="Ø"/>
              <a:defRPr/>
            </a:pPr>
            <a:r>
              <a:rPr lang="en-US" sz="3100" b="1" dirty="0">
                <a:solidFill>
                  <a:schemeClr val="tx1"/>
                </a:solidFill>
              </a:rPr>
              <a:t>58 – Principal &amp; Interest paid on debts (i.e. Mortgages and Loans)</a:t>
            </a:r>
          </a:p>
          <a:p>
            <a:pPr marL="91440" lvl="2">
              <a:spcAft>
                <a:spcPts val="200"/>
              </a:spcAft>
              <a:buFont typeface="Wingdings" panose="05000000000000000000" pitchFamily="2" charset="2"/>
              <a:buChar char="Ø"/>
              <a:defRPr/>
            </a:pPr>
            <a:r>
              <a:rPr lang="en-US" sz="3100" b="1" dirty="0">
                <a:solidFill>
                  <a:schemeClr val="tx1"/>
                </a:solidFill>
              </a:rPr>
              <a:t>59 – Capital Expenses </a:t>
            </a:r>
            <a:r>
              <a:rPr lang="en-US" sz="3100" b="1" dirty="0" smtClean="0">
                <a:solidFill>
                  <a:schemeClr val="accent2"/>
                </a:solidFill>
              </a:rPr>
              <a:t>**</a:t>
            </a:r>
          </a:p>
          <a:p>
            <a:pPr marL="731520" lvl="4" indent="-457200">
              <a:spcAft>
                <a:spcPts val="200"/>
              </a:spcAft>
              <a:buFont typeface="Wingdings" panose="05000000000000000000" pitchFamily="2" charset="2"/>
              <a:buChar char="ü"/>
              <a:defRPr/>
            </a:pPr>
            <a:r>
              <a:rPr lang="en-US" sz="3100" b="1" dirty="0" smtClean="0">
                <a:solidFill>
                  <a:schemeClr val="tx1"/>
                </a:solidFill>
              </a:rPr>
              <a:t>Building Improvements </a:t>
            </a:r>
            <a:r>
              <a:rPr lang="en-US" sz="3100" b="1" dirty="0">
                <a:solidFill>
                  <a:schemeClr val="tx1"/>
                </a:solidFill>
              </a:rPr>
              <a:t>include that which will extend the life of the asset more than a year.</a:t>
            </a:r>
          </a:p>
          <a:p>
            <a:pPr marL="1253112" lvl="7" indent="-457200">
              <a:spcAft>
                <a:spcPts val="200"/>
              </a:spcAft>
              <a:buFont typeface="Courier New" panose="02070309020205020404" pitchFamily="49" charset="0"/>
              <a:buChar char="o"/>
              <a:defRPr/>
            </a:pPr>
            <a:r>
              <a:rPr lang="en-US" sz="3100" b="1" dirty="0">
                <a:solidFill>
                  <a:schemeClr val="tx1"/>
                </a:solidFill>
              </a:rPr>
              <a:t>i.e. </a:t>
            </a:r>
            <a:r>
              <a:rPr lang="en-US" sz="3100" b="1" dirty="0" smtClean="0">
                <a:solidFill>
                  <a:schemeClr val="tx1"/>
                </a:solidFill>
              </a:rPr>
              <a:t>Painting </a:t>
            </a:r>
            <a:r>
              <a:rPr lang="en-US" sz="3100" b="1" dirty="0">
                <a:solidFill>
                  <a:schemeClr val="tx1"/>
                </a:solidFill>
              </a:rPr>
              <a:t>a room, or remodeling a </a:t>
            </a:r>
            <a:r>
              <a:rPr lang="en-US" sz="3100" b="1" dirty="0" smtClean="0">
                <a:solidFill>
                  <a:schemeClr val="tx1"/>
                </a:solidFill>
              </a:rPr>
              <a:t>kitchen</a:t>
            </a:r>
          </a:p>
          <a:p>
            <a:pPr marL="748640" lvl="8" indent="-457200">
              <a:spcAft>
                <a:spcPts val="200"/>
              </a:spcAft>
              <a:buFont typeface="Wingdings" panose="05000000000000000000" pitchFamily="2" charset="2"/>
              <a:buChar char="ü"/>
              <a:defRPr/>
            </a:pPr>
            <a:r>
              <a:rPr lang="en-US" sz="3100" b="1" dirty="0" smtClean="0">
                <a:solidFill>
                  <a:schemeClr val="tx1"/>
                </a:solidFill>
              </a:rPr>
              <a:t>Major </a:t>
            </a:r>
            <a:r>
              <a:rPr lang="en-US" sz="3100" b="1" dirty="0">
                <a:solidFill>
                  <a:schemeClr val="tx1"/>
                </a:solidFill>
              </a:rPr>
              <a:t>equipment purchase</a:t>
            </a:r>
          </a:p>
          <a:p>
            <a:pPr marL="1253112" lvl="7" indent="-457200">
              <a:spcAft>
                <a:spcPts val="200"/>
              </a:spcAft>
              <a:buFont typeface="Courier New" panose="02070309020205020404" pitchFamily="49" charset="0"/>
              <a:buChar char="o"/>
              <a:defRPr/>
            </a:pPr>
            <a:r>
              <a:rPr lang="en-US" sz="3100" b="1" dirty="0">
                <a:solidFill>
                  <a:schemeClr val="tx1"/>
                </a:solidFill>
              </a:rPr>
              <a:t>i.e. New boiler ( not a boiler repair)</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344998325"/>
      </p:ext>
    </p:extLst>
  </p:cSld>
  <p:clrMapOvr>
    <a:masterClrMapping/>
  </p:clrMapOvr>
  <p:transition spd="med">
    <p:pull/>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92500" lnSpcReduction="10000"/>
          </a:bodyPr>
          <a:lstStyle/>
          <a:p>
            <a:pPr lvl="2">
              <a:spcAft>
                <a:spcPts val="200"/>
              </a:spcAft>
              <a:buFont typeface="Wingdings" panose="05000000000000000000" pitchFamily="2" charset="2"/>
              <a:buChar char="Ø"/>
              <a:defRPr/>
            </a:pPr>
            <a:r>
              <a:rPr lang="en-US" sz="4800" b="1" dirty="0">
                <a:solidFill>
                  <a:schemeClr val="tx1"/>
                </a:solidFill>
              </a:rPr>
              <a:t>60  Grand Total of Church </a:t>
            </a:r>
            <a:r>
              <a:rPr lang="en-US" sz="4800" b="1" dirty="0" smtClean="0">
                <a:solidFill>
                  <a:schemeClr val="tx1"/>
                </a:solidFill>
              </a:rPr>
              <a:t>Expenses</a:t>
            </a:r>
          </a:p>
          <a:p>
            <a:pPr marL="384048" lvl="2" indent="0">
              <a:spcAft>
                <a:spcPts val="200"/>
              </a:spcAft>
              <a:buNone/>
              <a:defRPr/>
            </a:pPr>
            <a:endParaRPr lang="en-US" sz="4800" b="1" dirty="0" smtClean="0">
              <a:solidFill>
                <a:schemeClr val="tx1"/>
              </a:solidFill>
            </a:endParaRPr>
          </a:p>
          <a:p>
            <a:pPr marL="384048" lvl="2" indent="0">
              <a:spcAft>
                <a:spcPts val="200"/>
              </a:spcAft>
              <a:buNone/>
              <a:defRPr/>
            </a:pPr>
            <a:r>
              <a:rPr lang="en-US" sz="4800" b="1" dirty="0" smtClean="0">
                <a:solidFill>
                  <a:schemeClr val="accent2"/>
                </a:solidFill>
              </a:rPr>
              <a:t>Lines </a:t>
            </a:r>
            <a:r>
              <a:rPr lang="en-US" sz="4800" b="1" dirty="0">
                <a:solidFill>
                  <a:schemeClr val="accent2"/>
                </a:solidFill>
              </a:rPr>
              <a:t>48-57  are the Local Church Expenses included in the Shared Ministry Calculation with the exception of line 52. </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3727857470"/>
      </p:ext>
    </p:extLst>
  </p:cSld>
  <p:clrMapOvr>
    <a:masterClrMapping/>
  </p:clrMapOvr>
  <p:transition spd="med">
    <p:pull/>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2</a:t>
            </a:r>
            <a:r>
              <a:rPr lang="en-US" b="1" dirty="0" smtClean="0">
                <a:latin typeface="+mn-lt"/>
              </a:rPr>
              <a:t/>
            </a:r>
            <a:br>
              <a:rPr lang="en-US" b="1" dirty="0" smtClean="0">
                <a:latin typeface="+mn-lt"/>
              </a:rPr>
            </a:br>
            <a:r>
              <a:rPr lang="en-US" sz="4000" b="1" dirty="0" smtClean="0">
                <a:solidFill>
                  <a:schemeClr val="accent2"/>
                </a:solidFill>
                <a:latin typeface="+mn-lt"/>
              </a:rPr>
              <a:t>CHURCH ASSETS &amp; EXPENSES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841923"/>
            <a:ext cx="8382000" cy="4343400"/>
          </a:xfrm>
        </p:spPr>
        <p:txBody>
          <a:bodyPr>
            <a:normAutofit fontScale="92500" lnSpcReduction="20000"/>
          </a:bodyPr>
          <a:lstStyle/>
          <a:p>
            <a:pPr marL="384048" lvl="2" indent="0">
              <a:spcAft>
                <a:spcPts val="200"/>
              </a:spcAft>
              <a:buNone/>
              <a:defRPr/>
            </a:pPr>
            <a:endParaRPr lang="en-US" sz="4800" b="1" dirty="0">
              <a:solidFill>
                <a:schemeClr val="tx1"/>
              </a:solidFill>
            </a:endParaRPr>
          </a:p>
          <a:p>
            <a:pPr marL="384048" lvl="2" indent="0" algn="ctr">
              <a:spcAft>
                <a:spcPts val="200"/>
              </a:spcAft>
              <a:buNone/>
              <a:defRPr/>
            </a:pPr>
            <a:r>
              <a:rPr lang="en-US" sz="5800" b="1" dirty="0">
                <a:solidFill>
                  <a:schemeClr val="accent2"/>
                </a:solidFill>
              </a:rPr>
              <a:t>Increases to these expenses will result in an increase in the church’s Shared Ministry Allocation</a:t>
            </a:r>
            <a:r>
              <a:rPr lang="en-US" sz="5800" b="1" dirty="0" smtClean="0">
                <a:solidFill>
                  <a:schemeClr val="accent2"/>
                </a:solidFill>
              </a:rPr>
              <a:t>.  Therefore, pay close attention to any warnings.</a:t>
            </a:r>
            <a:endParaRPr lang="en-US" sz="5800" b="1" dirty="0">
              <a:solidFill>
                <a:schemeClr val="accent2"/>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631463894"/>
      </p:ext>
    </p:extLst>
  </p:cSld>
  <p:clrMapOvr>
    <a:masterClrMapping/>
  </p:clrMapOvr>
  <p:transition spd="med">
    <p:pull/>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3</a:t>
            </a:r>
            <a:r>
              <a:rPr lang="en-US" b="1" dirty="0" smtClean="0">
                <a:latin typeface="+mn-lt"/>
              </a:rPr>
              <a:t/>
            </a:r>
            <a:br>
              <a:rPr lang="en-US" b="1" dirty="0" smtClean="0">
                <a:latin typeface="+mn-lt"/>
              </a:rPr>
            </a:br>
            <a:r>
              <a:rPr lang="en-US" sz="4000" b="1" dirty="0" smtClean="0">
                <a:solidFill>
                  <a:schemeClr val="accent2"/>
                </a:solidFill>
                <a:latin typeface="+mn-lt"/>
              </a:rPr>
              <a:t>CHURCH INCOME</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81000" y="1696796"/>
            <a:ext cx="8458200" cy="4633656"/>
          </a:xfrm>
        </p:spPr>
        <p:txBody>
          <a:bodyPr>
            <a:noAutofit/>
          </a:bodyPr>
          <a:lstStyle/>
          <a:p>
            <a:pPr>
              <a:spcAft>
                <a:spcPts val="0"/>
              </a:spcAft>
              <a:buFont typeface="Wingdings" panose="05000000000000000000" pitchFamily="2" charset="2"/>
              <a:buChar char="Ø"/>
              <a:defRPr/>
            </a:pPr>
            <a:r>
              <a:rPr lang="en-US" sz="3500" b="1" dirty="0">
                <a:solidFill>
                  <a:schemeClr val="tx1"/>
                </a:solidFill>
              </a:rPr>
              <a:t>61 – Number of households/individuals giving to the </a:t>
            </a:r>
            <a:r>
              <a:rPr lang="en-US" sz="3500" b="1" dirty="0" smtClean="0">
                <a:solidFill>
                  <a:schemeClr val="tx1"/>
                </a:solidFill>
              </a:rPr>
              <a:t>church</a:t>
            </a:r>
          </a:p>
          <a:p>
            <a:pPr>
              <a:spcAft>
                <a:spcPts val="0"/>
              </a:spcAft>
              <a:buFont typeface="Wingdings" panose="05000000000000000000" pitchFamily="2" charset="2"/>
              <a:buChar char="Ø"/>
              <a:defRPr/>
            </a:pPr>
            <a:r>
              <a:rPr lang="en-US" sz="3500" b="1" dirty="0" smtClean="0">
                <a:solidFill>
                  <a:schemeClr val="tx1"/>
                </a:solidFill>
              </a:rPr>
              <a:t>62a </a:t>
            </a:r>
            <a:r>
              <a:rPr lang="en-US" sz="3500" b="1" dirty="0">
                <a:solidFill>
                  <a:schemeClr val="tx1"/>
                </a:solidFill>
              </a:rPr>
              <a:t>– 62i (62) – Income for Church Operations &amp; Mission/Benevolences</a:t>
            </a:r>
          </a:p>
          <a:p>
            <a:pPr lvl="1">
              <a:spcAft>
                <a:spcPts val="0"/>
              </a:spcAft>
              <a:buFont typeface="Wingdings" panose="05000000000000000000" pitchFamily="2" charset="2"/>
              <a:buChar char="Ø"/>
              <a:defRPr/>
            </a:pPr>
            <a:r>
              <a:rPr lang="en-US" sz="3500" b="1" dirty="0">
                <a:solidFill>
                  <a:schemeClr val="tx1"/>
                </a:solidFill>
              </a:rPr>
              <a:t>62a – Amount received through pledges (planned giving toward annual operations and mission/benevolence)</a:t>
            </a:r>
          </a:p>
          <a:p>
            <a:pPr lvl="1">
              <a:spcAft>
                <a:spcPts val="0"/>
              </a:spcAft>
              <a:buFont typeface="Wingdings" panose="05000000000000000000" pitchFamily="2" charset="2"/>
              <a:buChar char="Ø"/>
              <a:defRPr/>
            </a:pPr>
            <a:r>
              <a:rPr lang="en-US" sz="3500" b="1" dirty="0">
                <a:solidFill>
                  <a:schemeClr val="tx1"/>
                </a:solidFill>
              </a:rPr>
              <a:t>62b – Amount received from non-pledging, but identified givers</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798500742"/>
      </p:ext>
    </p:extLst>
  </p:cSld>
  <p:clrMapOvr>
    <a:masterClrMapping/>
  </p:clrMapOvr>
  <p:transition spd="med">
    <p:pull/>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3</a:t>
            </a:r>
            <a:r>
              <a:rPr lang="en-US" b="1" dirty="0" smtClean="0">
                <a:latin typeface="+mn-lt"/>
              </a:rPr>
              <a:t/>
            </a:r>
            <a:br>
              <a:rPr lang="en-US" b="1" dirty="0" smtClean="0">
                <a:latin typeface="+mn-lt"/>
              </a:rPr>
            </a:br>
            <a:r>
              <a:rPr lang="en-US" sz="4000" b="1" dirty="0" smtClean="0">
                <a:solidFill>
                  <a:schemeClr val="accent2"/>
                </a:solidFill>
                <a:latin typeface="+mn-lt"/>
              </a:rPr>
              <a:t>CHURCH INCOME</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77500" lnSpcReduction="20000"/>
          </a:bodyPr>
          <a:lstStyle/>
          <a:p>
            <a:pPr>
              <a:spcAft>
                <a:spcPts val="0"/>
              </a:spcAft>
              <a:buFont typeface="Wingdings" panose="05000000000000000000" pitchFamily="2" charset="2"/>
              <a:buChar char="Ø"/>
              <a:defRPr/>
            </a:pPr>
            <a:r>
              <a:rPr lang="en-US" sz="5200" b="1" dirty="0">
                <a:solidFill>
                  <a:schemeClr val="tx1"/>
                </a:solidFill>
              </a:rPr>
              <a:t>62c – Amount received from unidentified givers (loose plate offering)</a:t>
            </a:r>
          </a:p>
          <a:p>
            <a:pPr>
              <a:spcAft>
                <a:spcPts val="0"/>
              </a:spcAft>
              <a:buFont typeface="Wingdings" panose="05000000000000000000" pitchFamily="2" charset="2"/>
              <a:buChar char="Ø"/>
              <a:defRPr/>
            </a:pPr>
            <a:r>
              <a:rPr lang="en-US" sz="5200" b="1" dirty="0">
                <a:solidFill>
                  <a:schemeClr val="tx1"/>
                </a:solidFill>
              </a:rPr>
              <a:t>62d – Amount received from Interest and Dividends</a:t>
            </a:r>
          </a:p>
          <a:p>
            <a:pPr>
              <a:spcAft>
                <a:spcPts val="0"/>
              </a:spcAft>
              <a:buFont typeface="Wingdings" panose="05000000000000000000" pitchFamily="2" charset="2"/>
              <a:buChar char="Ø"/>
              <a:defRPr/>
            </a:pPr>
            <a:r>
              <a:rPr lang="en-US" sz="5200" b="1" dirty="0">
                <a:solidFill>
                  <a:schemeClr val="tx1"/>
                </a:solidFill>
              </a:rPr>
              <a:t>62e – Amount received from sale of church assets </a:t>
            </a:r>
          </a:p>
          <a:p>
            <a:pPr lvl="2">
              <a:spcAft>
                <a:spcPts val="0"/>
              </a:spcAft>
              <a:buFont typeface="Wingdings" panose="05000000000000000000" pitchFamily="2" charset="2"/>
              <a:buChar char="ü"/>
              <a:defRPr/>
            </a:pPr>
            <a:r>
              <a:rPr lang="en-US" sz="4600" b="1" dirty="0">
                <a:solidFill>
                  <a:schemeClr val="tx1"/>
                </a:solidFill>
              </a:rPr>
              <a:t>i.e. Furniture and equipment (Do not include building and land.)</a:t>
            </a:r>
          </a:p>
          <a:p>
            <a:pPr>
              <a:spcAft>
                <a:spcPts val="0"/>
              </a:spcAft>
              <a:buFont typeface="Wingdings" panose="05000000000000000000" pitchFamily="2" charset="2"/>
              <a:buChar char="Ø"/>
              <a:defRPr/>
            </a:pPr>
            <a:endParaRPr lang="en-US" sz="4900" b="1" dirty="0">
              <a:solidFill>
                <a:schemeClr val="tx1"/>
              </a:solidFill>
            </a:endParaRPr>
          </a:p>
          <a:p>
            <a:pPr>
              <a:spcAft>
                <a:spcPts val="0"/>
              </a:spcAft>
              <a:buFont typeface="Wingdings" panose="05000000000000000000" pitchFamily="2" charset="2"/>
              <a:buChar char="Ø"/>
              <a:defRPr/>
            </a:pPr>
            <a:endParaRPr lang="en-US" sz="49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729897437"/>
      </p:ext>
    </p:extLst>
  </p:cSld>
  <p:clrMapOvr>
    <a:masterClrMapping/>
  </p:clrMapOvr>
  <p:transition spd="med">
    <p:pull/>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3</a:t>
            </a:r>
            <a:r>
              <a:rPr lang="en-US" b="1" dirty="0" smtClean="0">
                <a:latin typeface="+mn-lt"/>
              </a:rPr>
              <a:t/>
            </a:r>
            <a:br>
              <a:rPr lang="en-US" b="1" dirty="0" smtClean="0">
                <a:latin typeface="+mn-lt"/>
              </a:rPr>
            </a:br>
            <a:r>
              <a:rPr lang="en-US" sz="4000" b="1" dirty="0" smtClean="0">
                <a:solidFill>
                  <a:schemeClr val="accent2"/>
                </a:solidFill>
                <a:latin typeface="+mn-lt"/>
              </a:rPr>
              <a:t>CHURCH INCOME</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Autofit/>
          </a:bodyPr>
          <a:lstStyle/>
          <a:p>
            <a:pPr marL="91440" lvl="3">
              <a:spcAft>
                <a:spcPts val="0"/>
              </a:spcAft>
              <a:buFont typeface="Wingdings" panose="05000000000000000000" pitchFamily="2" charset="2"/>
              <a:buChar char="Ø"/>
              <a:defRPr/>
            </a:pPr>
            <a:r>
              <a:rPr lang="en-US" sz="4400" b="1" dirty="0" smtClean="0">
                <a:solidFill>
                  <a:schemeClr val="tx1"/>
                </a:solidFill>
              </a:rPr>
              <a:t>62f – Amount received from building use fees, contributions, and rentals</a:t>
            </a:r>
          </a:p>
          <a:p>
            <a:pPr marL="491440" lvl="7">
              <a:spcAft>
                <a:spcPts val="0"/>
              </a:spcAft>
              <a:buFont typeface="Wingdings" panose="05000000000000000000" pitchFamily="2" charset="2"/>
              <a:buChar char="ü"/>
              <a:defRPr/>
            </a:pPr>
            <a:r>
              <a:rPr lang="en-US" sz="4400" b="1" dirty="0" smtClean="0">
                <a:solidFill>
                  <a:schemeClr val="tx1"/>
                </a:solidFill>
              </a:rPr>
              <a:t>Amounts </a:t>
            </a:r>
            <a:r>
              <a:rPr lang="en-US" sz="4400" b="1" dirty="0">
                <a:solidFill>
                  <a:schemeClr val="tx1"/>
                </a:solidFill>
              </a:rPr>
              <a:t>should be netted with associated expenses (i.e. Utilities, and Staff </a:t>
            </a:r>
            <a:r>
              <a:rPr lang="en-US" sz="4400" b="1" dirty="0" err="1">
                <a:solidFill>
                  <a:schemeClr val="tx1"/>
                </a:solidFill>
              </a:rPr>
              <a:t>Exps</a:t>
            </a:r>
            <a:r>
              <a:rPr lang="en-US" sz="4400" b="1" dirty="0" smtClean="0">
                <a:solidFill>
                  <a:schemeClr val="tx1"/>
                </a:solidFill>
              </a:rPr>
              <a:t>)</a:t>
            </a:r>
            <a:endParaRPr lang="en-US" sz="44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638070443"/>
      </p:ext>
    </p:extLst>
  </p:cSld>
  <p:clrMapOvr>
    <a:masterClrMapping/>
  </p:clrMapOvr>
  <p:transition spd="med">
    <p:pull/>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3</a:t>
            </a:r>
            <a:r>
              <a:rPr lang="en-US" b="1" dirty="0" smtClean="0">
                <a:latin typeface="+mn-lt"/>
              </a:rPr>
              <a:t/>
            </a:r>
            <a:br>
              <a:rPr lang="en-US" b="1" dirty="0" smtClean="0">
                <a:latin typeface="+mn-lt"/>
              </a:rPr>
            </a:br>
            <a:r>
              <a:rPr lang="en-US" sz="4000" b="1" dirty="0" smtClean="0">
                <a:solidFill>
                  <a:schemeClr val="accent2"/>
                </a:solidFill>
                <a:latin typeface="+mn-lt"/>
              </a:rPr>
              <a:t>CHURCH INCOME</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696795"/>
            <a:ext cx="8382000" cy="4633655"/>
          </a:xfrm>
        </p:spPr>
        <p:txBody>
          <a:bodyPr>
            <a:noAutofit/>
          </a:bodyPr>
          <a:lstStyle/>
          <a:p>
            <a:pPr marL="91440" lvl="3">
              <a:spcAft>
                <a:spcPts val="0"/>
              </a:spcAft>
              <a:buFont typeface="Wingdings" panose="05000000000000000000" pitchFamily="2" charset="2"/>
              <a:buChar char="Ø"/>
              <a:defRPr/>
            </a:pPr>
            <a:r>
              <a:rPr lang="en-US" sz="3400" b="1" dirty="0">
                <a:solidFill>
                  <a:schemeClr val="tx1"/>
                </a:solidFill>
              </a:rPr>
              <a:t>62g – Amounts received from fundraisers and </a:t>
            </a:r>
            <a:r>
              <a:rPr lang="en-US" sz="3400" b="1" dirty="0" smtClean="0">
                <a:solidFill>
                  <a:schemeClr val="tx1"/>
                </a:solidFill>
              </a:rPr>
              <a:t>other </a:t>
            </a:r>
            <a:r>
              <a:rPr lang="en-US" sz="3400" b="1" dirty="0">
                <a:solidFill>
                  <a:schemeClr val="tx1"/>
                </a:solidFill>
              </a:rPr>
              <a:t>sources</a:t>
            </a:r>
          </a:p>
          <a:p>
            <a:pPr marL="491440" lvl="7">
              <a:spcAft>
                <a:spcPts val="0"/>
              </a:spcAft>
              <a:buFont typeface="Wingdings" panose="05000000000000000000" pitchFamily="2" charset="2"/>
              <a:buChar char="ü"/>
              <a:defRPr/>
            </a:pPr>
            <a:r>
              <a:rPr lang="en-US" sz="3400" b="1" dirty="0">
                <a:solidFill>
                  <a:schemeClr val="tx1"/>
                </a:solidFill>
              </a:rPr>
              <a:t>Amounts can be netted with associated expenses</a:t>
            </a:r>
          </a:p>
          <a:p>
            <a:pPr marL="91440" lvl="3">
              <a:spcAft>
                <a:spcPts val="0"/>
              </a:spcAft>
              <a:buFont typeface="Wingdings" panose="05000000000000000000" pitchFamily="2" charset="2"/>
              <a:buChar char="Ø"/>
              <a:defRPr/>
            </a:pPr>
            <a:r>
              <a:rPr lang="en-US" sz="3400" b="1" dirty="0" smtClean="0">
                <a:solidFill>
                  <a:schemeClr val="tx1"/>
                </a:solidFill>
              </a:rPr>
              <a:t>62h </a:t>
            </a:r>
            <a:r>
              <a:rPr lang="en-US" sz="3400" b="1" dirty="0">
                <a:solidFill>
                  <a:schemeClr val="tx1"/>
                </a:solidFill>
              </a:rPr>
              <a:t>– Amounts used for church operations from Endowments and/or Trustees</a:t>
            </a:r>
          </a:p>
          <a:p>
            <a:pPr marL="91440" lvl="3">
              <a:spcAft>
                <a:spcPts val="0"/>
              </a:spcAft>
              <a:buFont typeface="Wingdings" panose="05000000000000000000" pitchFamily="2" charset="2"/>
              <a:buChar char="Ø"/>
              <a:defRPr/>
            </a:pPr>
            <a:r>
              <a:rPr lang="en-US" sz="3400" b="1" dirty="0">
                <a:solidFill>
                  <a:schemeClr val="tx1"/>
                </a:solidFill>
              </a:rPr>
              <a:t>62i – Amounts received through Offerings that are designated for Non- Specific missions/benevolences.</a:t>
            </a:r>
            <a:endParaRPr lang="en-US" sz="3400" b="1" dirty="0">
              <a:solidFill>
                <a:srgbClr val="000000"/>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890210263"/>
      </p:ext>
    </p:extLst>
  </p:cSld>
  <p:clrMapOvr>
    <a:masterClrMapping/>
  </p:clrMapOvr>
  <p:transition spd="med">
    <p:pull/>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3</a:t>
            </a:r>
            <a:r>
              <a:rPr lang="en-US" b="1" dirty="0" smtClean="0">
                <a:latin typeface="+mn-lt"/>
              </a:rPr>
              <a:t/>
            </a:r>
            <a:br>
              <a:rPr lang="en-US" b="1" dirty="0" smtClean="0">
                <a:latin typeface="+mn-lt"/>
              </a:rPr>
            </a:br>
            <a:r>
              <a:rPr lang="en-US" sz="4000" b="1" dirty="0" smtClean="0">
                <a:solidFill>
                  <a:schemeClr val="accent2"/>
                </a:solidFill>
                <a:latin typeface="+mn-lt"/>
              </a:rPr>
              <a:t>CHURCH INCOME</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Autofit/>
          </a:bodyPr>
          <a:lstStyle/>
          <a:p>
            <a:pPr marL="91440" lvl="2">
              <a:spcAft>
                <a:spcPts val="0"/>
              </a:spcAft>
              <a:buFont typeface="Wingdings" panose="05000000000000000000" pitchFamily="2" charset="2"/>
              <a:buChar char="Ø"/>
              <a:defRPr/>
            </a:pPr>
            <a:r>
              <a:rPr lang="en-US" sz="3200" b="1" dirty="0">
                <a:solidFill>
                  <a:schemeClr val="tx1"/>
                </a:solidFill>
              </a:rPr>
              <a:t>63a – 63d (63) – Amounts received for Capital Campaigns and other designated special projects.</a:t>
            </a:r>
          </a:p>
          <a:p>
            <a:pPr marL="457200" lvl="4">
              <a:spcAft>
                <a:spcPts val="0"/>
              </a:spcAft>
              <a:buFont typeface="Wingdings" panose="05000000000000000000" pitchFamily="2" charset="2"/>
              <a:buChar char="Ø"/>
              <a:defRPr/>
            </a:pPr>
            <a:r>
              <a:rPr lang="en-US" sz="3200" b="1" dirty="0">
                <a:solidFill>
                  <a:schemeClr val="tx1"/>
                </a:solidFill>
              </a:rPr>
              <a:t>63a – Capital Campaigns</a:t>
            </a:r>
          </a:p>
          <a:p>
            <a:pPr marL="457200" lvl="4">
              <a:spcAft>
                <a:spcPts val="0"/>
              </a:spcAft>
              <a:buFont typeface="Wingdings" panose="05000000000000000000" pitchFamily="2" charset="2"/>
              <a:buChar char="Ø"/>
              <a:defRPr/>
            </a:pPr>
            <a:r>
              <a:rPr lang="en-US" sz="3200" b="1" dirty="0">
                <a:solidFill>
                  <a:schemeClr val="tx1"/>
                </a:solidFill>
              </a:rPr>
              <a:t>63b – Memorials, endowments, and bequests</a:t>
            </a:r>
          </a:p>
          <a:p>
            <a:pPr marL="457200" lvl="4">
              <a:spcAft>
                <a:spcPts val="0"/>
              </a:spcAft>
              <a:buFont typeface="Wingdings" panose="05000000000000000000" pitchFamily="2" charset="2"/>
              <a:buChar char="Ø"/>
              <a:defRPr/>
            </a:pPr>
            <a:r>
              <a:rPr lang="en-US" sz="3200" b="1" dirty="0">
                <a:solidFill>
                  <a:schemeClr val="tx1"/>
                </a:solidFill>
              </a:rPr>
              <a:t>63c – Other sources and projects</a:t>
            </a:r>
          </a:p>
          <a:p>
            <a:pPr marL="858752" lvl="8">
              <a:spcAft>
                <a:spcPts val="0"/>
              </a:spcAft>
              <a:buFont typeface="Wingdings" panose="05000000000000000000" pitchFamily="2" charset="2"/>
              <a:buChar char="ü"/>
              <a:defRPr/>
            </a:pPr>
            <a:r>
              <a:rPr lang="en-US" sz="3200" b="1" dirty="0">
                <a:solidFill>
                  <a:schemeClr val="tx1"/>
                </a:solidFill>
              </a:rPr>
              <a:t>i.e. Land sales or interest and dividends from capital funds, endowments, or memorial fund investments.</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4250265196"/>
      </p:ext>
    </p:extLst>
  </p:cSld>
  <p:clrMapOvr>
    <a:masterClrMapping/>
  </p:clrMapOvr>
  <p:transition spd="med">
    <p:pull/>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TABLE 3</a:t>
            </a:r>
            <a:r>
              <a:rPr lang="en-US" b="1" dirty="0" smtClean="0">
                <a:latin typeface="+mn-lt"/>
              </a:rPr>
              <a:t/>
            </a:r>
            <a:br>
              <a:rPr lang="en-US" b="1" dirty="0" smtClean="0">
                <a:latin typeface="+mn-lt"/>
              </a:rPr>
            </a:br>
            <a:r>
              <a:rPr lang="en-US" sz="4000" b="1" dirty="0" smtClean="0">
                <a:solidFill>
                  <a:schemeClr val="accent2"/>
                </a:solidFill>
                <a:latin typeface="+mn-lt"/>
              </a:rPr>
              <a:t>CHURCH INCOME</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390525" y="1682251"/>
            <a:ext cx="8382000" cy="4648200"/>
          </a:xfrm>
        </p:spPr>
        <p:txBody>
          <a:bodyPr>
            <a:noAutofit/>
          </a:bodyPr>
          <a:lstStyle/>
          <a:p>
            <a:pPr marL="91440" lvl="2">
              <a:spcAft>
                <a:spcPts val="0"/>
              </a:spcAft>
              <a:buFont typeface="Wingdings" panose="05000000000000000000" pitchFamily="2" charset="2"/>
              <a:buChar char="Ø"/>
              <a:defRPr/>
            </a:pPr>
            <a:r>
              <a:rPr lang="en-US" sz="3300" b="1" dirty="0">
                <a:solidFill>
                  <a:schemeClr val="tx1"/>
                </a:solidFill>
              </a:rPr>
              <a:t>64a – 64c (64) – Amounts received from Districts, Annual Conferences, Jurisdictional Conferences, General Church and/or other institutional sources outside the local church.</a:t>
            </a:r>
          </a:p>
          <a:p>
            <a:pPr marL="457200" lvl="4">
              <a:spcAft>
                <a:spcPts val="0"/>
              </a:spcAft>
              <a:buFont typeface="Wingdings" panose="05000000000000000000" pitchFamily="2" charset="2"/>
              <a:buChar char="Ø"/>
              <a:defRPr/>
            </a:pPr>
            <a:r>
              <a:rPr lang="en-US" sz="3300" b="1" dirty="0">
                <a:solidFill>
                  <a:schemeClr val="tx1"/>
                </a:solidFill>
              </a:rPr>
              <a:t>64a – Equitable Compensation Funds received</a:t>
            </a:r>
          </a:p>
          <a:p>
            <a:pPr marL="457200" lvl="4">
              <a:spcAft>
                <a:spcPts val="0"/>
              </a:spcAft>
              <a:buFont typeface="Wingdings" panose="05000000000000000000" pitchFamily="2" charset="2"/>
              <a:buChar char="Ø"/>
              <a:defRPr/>
            </a:pPr>
            <a:r>
              <a:rPr lang="en-US" sz="3300" b="1" dirty="0">
                <a:solidFill>
                  <a:schemeClr val="tx1"/>
                </a:solidFill>
              </a:rPr>
              <a:t>64b – Advance Special, apportioned &amp; connectional received</a:t>
            </a:r>
          </a:p>
          <a:p>
            <a:pPr marL="457200" lvl="4">
              <a:spcAft>
                <a:spcPts val="0"/>
              </a:spcAft>
              <a:buFont typeface="Wingdings" panose="05000000000000000000" pitchFamily="2" charset="2"/>
              <a:buChar char="Ø"/>
              <a:defRPr/>
            </a:pPr>
            <a:r>
              <a:rPr lang="en-US" sz="3300" b="1" dirty="0">
                <a:solidFill>
                  <a:schemeClr val="tx1"/>
                </a:solidFill>
              </a:rPr>
              <a:t>64c – All other grants and financial support from institutional sources</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163038664"/>
      </p:ext>
    </p:extLst>
  </p:cSld>
  <p:clrMapOvr>
    <a:masterClrMapping/>
  </p:clrMapOvr>
  <p:transition spd="med">
    <p:pull/>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92500" lnSpcReduction="20000"/>
          </a:bodyPr>
          <a:lstStyle/>
          <a:p>
            <a:pPr marL="0" indent="0">
              <a:buNone/>
              <a:defRPr/>
            </a:pPr>
            <a:r>
              <a:rPr lang="en-US" sz="5400" b="1" dirty="0">
                <a:solidFill>
                  <a:schemeClr val="tx1"/>
                </a:solidFill>
              </a:rPr>
              <a:t>The Netting Concept allows you to combine income and expenses associated with a specific </a:t>
            </a:r>
            <a:r>
              <a:rPr lang="en-US" sz="5400" b="1" dirty="0" smtClean="0">
                <a:solidFill>
                  <a:schemeClr val="tx1"/>
                </a:solidFill>
              </a:rPr>
              <a:t>program and/or  subsidiary organizations that </a:t>
            </a:r>
            <a:r>
              <a:rPr lang="en-US" sz="5400" b="1" dirty="0">
                <a:solidFill>
                  <a:schemeClr val="tx1"/>
                </a:solidFill>
              </a:rPr>
              <a:t>would result in a net surplus or deficit</a:t>
            </a:r>
            <a:r>
              <a:rPr lang="en-US" sz="5400" b="1" dirty="0" smtClean="0">
                <a:solidFill>
                  <a:schemeClr val="tx1"/>
                </a:solidFill>
              </a:rPr>
              <a:t>.</a:t>
            </a:r>
            <a:endParaRPr lang="en-US" sz="5400" b="1" dirty="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4020233641"/>
      </p:ext>
    </p:extLst>
  </p:cSld>
  <p:clrMapOvr>
    <a:masterClrMapping/>
  </p:clrMapOvr>
  <p:transition spd="med">
    <p:pull/>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77500" lnSpcReduction="20000"/>
          </a:bodyPr>
          <a:lstStyle/>
          <a:p>
            <a:pPr marL="0" indent="0">
              <a:buNone/>
              <a:defRPr/>
            </a:pPr>
            <a:r>
              <a:rPr lang="en-US" sz="5700" b="1" dirty="0" smtClean="0">
                <a:solidFill>
                  <a:schemeClr val="tx1"/>
                </a:solidFill>
              </a:rPr>
              <a:t>If </a:t>
            </a:r>
            <a:r>
              <a:rPr lang="en-US" sz="5700" b="1" dirty="0">
                <a:solidFill>
                  <a:schemeClr val="tx1"/>
                </a:solidFill>
              </a:rPr>
              <a:t>your program results in collecting more money than spent on conducting the program </a:t>
            </a:r>
            <a:r>
              <a:rPr lang="en-US" sz="5700" b="1" dirty="0" smtClean="0">
                <a:solidFill>
                  <a:schemeClr val="tx1"/>
                </a:solidFill>
              </a:rPr>
              <a:t>then </a:t>
            </a:r>
            <a:r>
              <a:rPr lang="en-US" sz="5700" b="1" dirty="0">
                <a:solidFill>
                  <a:schemeClr val="tx1"/>
                </a:solidFill>
              </a:rPr>
              <a:t>you have a </a:t>
            </a:r>
            <a:r>
              <a:rPr lang="en-US" sz="5700" b="1" u="sng" dirty="0">
                <a:solidFill>
                  <a:schemeClr val="accent2"/>
                </a:solidFill>
              </a:rPr>
              <a:t>net surplus</a:t>
            </a:r>
            <a:r>
              <a:rPr lang="en-US" sz="5700" b="1" dirty="0">
                <a:solidFill>
                  <a:schemeClr val="tx1"/>
                </a:solidFill>
              </a:rPr>
              <a:t>.  Therefore the expenses have been absorbed by the income and the remaining income will be reported on the appropriate income line on Table </a:t>
            </a:r>
            <a:r>
              <a:rPr lang="en-US" sz="5700" b="1" dirty="0" smtClean="0">
                <a:solidFill>
                  <a:schemeClr val="tx1"/>
                </a:solidFill>
              </a:rPr>
              <a:t>3.</a:t>
            </a:r>
            <a:endParaRPr lang="en-US" sz="5700" b="1" dirty="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958924283"/>
      </p:ext>
    </p:extLst>
  </p:cSld>
  <p:clrMapOvr>
    <a:masterClrMapping/>
  </p:clrMapOvr>
  <p:transition spd="med">
    <p:pull/>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77500" lnSpcReduction="20000"/>
          </a:bodyPr>
          <a:lstStyle/>
          <a:p>
            <a:pPr marL="0" indent="0">
              <a:buNone/>
              <a:defRPr/>
            </a:pPr>
            <a:r>
              <a:rPr lang="en-US" sz="5400" b="1" dirty="0">
                <a:solidFill>
                  <a:schemeClr val="tx1"/>
                </a:solidFill>
              </a:rPr>
              <a:t>I</a:t>
            </a:r>
            <a:r>
              <a:rPr lang="en-US" sz="5400" b="1" dirty="0" smtClean="0">
                <a:solidFill>
                  <a:schemeClr val="tx1"/>
                </a:solidFill>
              </a:rPr>
              <a:t>f </a:t>
            </a:r>
            <a:r>
              <a:rPr lang="en-US" sz="5400" b="1" dirty="0">
                <a:solidFill>
                  <a:schemeClr val="tx1"/>
                </a:solidFill>
              </a:rPr>
              <a:t>your program results in more money being spent on conducting the program than money collected </a:t>
            </a:r>
            <a:r>
              <a:rPr lang="en-US" sz="5400" b="1" dirty="0" smtClean="0">
                <a:solidFill>
                  <a:schemeClr val="tx1"/>
                </a:solidFill>
              </a:rPr>
              <a:t>then </a:t>
            </a:r>
            <a:r>
              <a:rPr lang="en-US" sz="5400" b="1" dirty="0">
                <a:solidFill>
                  <a:schemeClr val="tx1"/>
                </a:solidFill>
              </a:rPr>
              <a:t>you have a </a:t>
            </a:r>
            <a:r>
              <a:rPr lang="en-US" sz="5400" b="1" u="sng" dirty="0">
                <a:solidFill>
                  <a:schemeClr val="accent2"/>
                </a:solidFill>
              </a:rPr>
              <a:t>net </a:t>
            </a:r>
            <a:r>
              <a:rPr lang="en-US" sz="5400" b="1" u="sng" dirty="0" smtClean="0">
                <a:solidFill>
                  <a:schemeClr val="accent2"/>
                </a:solidFill>
              </a:rPr>
              <a:t>deficit (loss)</a:t>
            </a:r>
            <a:r>
              <a:rPr lang="en-US" sz="5400" b="1" dirty="0" smtClean="0">
                <a:solidFill>
                  <a:schemeClr val="tx1"/>
                </a:solidFill>
              </a:rPr>
              <a:t>.  </a:t>
            </a:r>
            <a:r>
              <a:rPr lang="en-US" sz="5400" b="1" dirty="0">
                <a:solidFill>
                  <a:schemeClr val="tx1"/>
                </a:solidFill>
              </a:rPr>
              <a:t>Since there was not enough income to absorb all the expenses, the remaining expenses will be reported on the appropriate expense lines on Table 2, lines 43 and 44 respectively.  </a:t>
            </a: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644357386"/>
      </p:ext>
    </p:extLst>
  </p:cSld>
  <p:clrMapOvr>
    <a:masterClrMapping/>
  </p:clrMapOvr>
  <p:transition spd="med">
    <p:pull/>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92500"/>
          </a:bodyPr>
          <a:lstStyle/>
          <a:p>
            <a:pPr marL="0" indent="0">
              <a:buNone/>
              <a:defRPr/>
            </a:pPr>
            <a:r>
              <a:rPr lang="en-US" sz="5400" b="1" dirty="0" smtClean="0">
                <a:solidFill>
                  <a:schemeClr val="tx1"/>
                </a:solidFill>
              </a:rPr>
              <a:t>Please note </a:t>
            </a:r>
            <a:r>
              <a:rPr lang="en-US" sz="5400" b="1" dirty="0">
                <a:solidFill>
                  <a:schemeClr val="tx1"/>
                </a:solidFill>
              </a:rPr>
              <a:t>that even though you will be reporting </a:t>
            </a:r>
            <a:r>
              <a:rPr lang="en-US" sz="5400" b="1" dirty="0" smtClean="0">
                <a:solidFill>
                  <a:schemeClr val="tx1"/>
                </a:solidFill>
              </a:rPr>
              <a:t>expenses, when a deficit occurs, it </a:t>
            </a:r>
            <a:r>
              <a:rPr lang="en-US" sz="5400" b="1" dirty="0">
                <a:solidFill>
                  <a:schemeClr val="tx1"/>
                </a:solidFill>
              </a:rPr>
              <a:t>will be less than the expenses reported if you did not use the netting concept.</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963553334"/>
      </p:ext>
    </p:extLst>
  </p:cSld>
  <p:clrMapOvr>
    <a:masterClrMapping/>
  </p:clrMapOvr>
  <p:transition spd="med">
    <p:pull/>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47500" lnSpcReduction="20000"/>
          </a:bodyPr>
          <a:lstStyle/>
          <a:p>
            <a:pPr marL="0" indent="0">
              <a:buNone/>
              <a:defRPr/>
            </a:pPr>
            <a:r>
              <a:rPr lang="en-US" sz="7600" b="1" dirty="0">
                <a:solidFill>
                  <a:schemeClr val="tx1"/>
                </a:solidFill>
              </a:rPr>
              <a:t>Subsidiary Organizations </a:t>
            </a:r>
            <a:r>
              <a:rPr lang="en-US" sz="7600" b="1" dirty="0" smtClean="0">
                <a:solidFill>
                  <a:schemeClr val="tx1"/>
                </a:solidFill>
              </a:rPr>
              <a:t>are:</a:t>
            </a:r>
          </a:p>
          <a:p>
            <a:pPr lvl="1">
              <a:buFont typeface="Wingdings" panose="05000000000000000000" pitchFamily="2" charset="2"/>
              <a:buChar char="ü"/>
              <a:defRPr/>
            </a:pPr>
            <a:endParaRPr lang="en-US" sz="6300" b="1" dirty="0" smtClean="0">
              <a:solidFill>
                <a:srgbClr val="000000"/>
              </a:solidFill>
            </a:endParaRPr>
          </a:p>
          <a:p>
            <a:pPr lvl="2">
              <a:buFont typeface="Wingdings" panose="05000000000000000000" pitchFamily="2" charset="2"/>
              <a:buChar char="ü"/>
              <a:defRPr/>
            </a:pPr>
            <a:r>
              <a:rPr lang="en-US" sz="5900" b="1" dirty="0" smtClean="0">
                <a:solidFill>
                  <a:srgbClr val="000000"/>
                </a:solidFill>
              </a:rPr>
              <a:t>a </a:t>
            </a:r>
            <a:r>
              <a:rPr lang="en-US" sz="5900" b="1" dirty="0">
                <a:solidFill>
                  <a:srgbClr val="000000"/>
                </a:solidFill>
              </a:rPr>
              <a:t>local church program that has it’s own </a:t>
            </a:r>
            <a:r>
              <a:rPr lang="en-US" sz="5900" b="1" dirty="0" smtClean="0">
                <a:solidFill>
                  <a:srgbClr val="000000"/>
                </a:solidFill>
              </a:rPr>
              <a:t>structure</a:t>
            </a:r>
          </a:p>
          <a:p>
            <a:pPr lvl="2">
              <a:buFont typeface="Wingdings" panose="05000000000000000000" pitchFamily="2" charset="2"/>
              <a:buChar char="ü"/>
              <a:defRPr/>
            </a:pPr>
            <a:r>
              <a:rPr lang="en-US" sz="6500" b="1" dirty="0" smtClean="0">
                <a:solidFill>
                  <a:srgbClr val="000000"/>
                </a:solidFill>
              </a:rPr>
              <a:t>i.e. church run preschool, thrift store, food pantry, or cemetery </a:t>
            </a:r>
          </a:p>
          <a:p>
            <a:pPr marL="1071400" lvl="6" indent="0">
              <a:spcAft>
                <a:spcPts val="0"/>
              </a:spcAft>
              <a:buClr>
                <a:srgbClr val="E48312"/>
              </a:buClr>
              <a:buNone/>
              <a:defRPr/>
            </a:pPr>
            <a:endParaRPr lang="en-US" sz="5400" b="1" dirty="0">
              <a:solidFill>
                <a:schemeClr val="tx1"/>
              </a:solidFill>
            </a:endParaRPr>
          </a:p>
          <a:p>
            <a:pPr marL="0" indent="0">
              <a:buNone/>
              <a:defRPr/>
            </a:pPr>
            <a:r>
              <a:rPr lang="en-US" sz="6300" b="1" dirty="0">
                <a:solidFill>
                  <a:schemeClr val="tx1"/>
                </a:solidFill>
              </a:rPr>
              <a:t>When using the Netting Concept the expenses from lines 55 (Other Staff Salary and Benefits) and 57 (Other Church Operating Expenses) can be reduced by the amounts directly associated  with the Subsidiary Organization.</a:t>
            </a: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435005571"/>
      </p:ext>
    </p:extLst>
  </p:cSld>
  <p:clrMapOvr>
    <a:masterClrMapping/>
  </p:clrMapOvr>
  <p:transition spd="med">
    <p:pull/>
  </p:transition>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lnSpcReduction="10000"/>
          </a:bodyPr>
          <a:lstStyle/>
          <a:p>
            <a:pPr>
              <a:buFont typeface="Wingdings" panose="05000000000000000000" pitchFamily="2" charset="2"/>
              <a:buChar char="ü"/>
              <a:defRPr/>
            </a:pPr>
            <a:r>
              <a:rPr lang="en-US" sz="5400" b="1" dirty="0">
                <a:solidFill>
                  <a:schemeClr val="tx1"/>
                </a:solidFill>
              </a:rPr>
              <a:t>If there is a </a:t>
            </a:r>
            <a:r>
              <a:rPr lang="en-US" sz="5400" b="1" u="sng" dirty="0">
                <a:solidFill>
                  <a:schemeClr val="accent2"/>
                </a:solidFill>
              </a:rPr>
              <a:t>Net Surplus </a:t>
            </a:r>
            <a:r>
              <a:rPr lang="en-US" sz="5400" b="1" dirty="0">
                <a:solidFill>
                  <a:schemeClr val="tx1"/>
                </a:solidFill>
              </a:rPr>
              <a:t>(Income was greater than expenses) report on Table  3 line 62f (Amounts received through building use fees, contributions, and rentals</a:t>
            </a:r>
            <a:r>
              <a:rPr lang="en-US" sz="5400" b="1" dirty="0" smtClean="0">
                <a:solidFill>
                  <a:schemeClr val="tx1"/>
                </a:solidFill>
              </a:rPr>
              <a:t>).</a:t>
            </a:r>
            <a:endParaRPr lang="en-US" sz="5400" b="1" dirty="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3393794077"/>
      </p:ext>
    </p:extLst>
  </p:cSld>
  <p:clrMapOvr>
    <a:masterClrMapping/>
  </p:clrMapOvr>
  <p:transition spd="med">
    <p:pull/>
  </p:transition>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a:bodyPr>
          <a:lstStyle/>
          <a:p>
            <a:pPr algn="ctr"/>
            <a:r>
              <a:rPr lang="en-US" sz="6600" b="1" dirty="0" smtClean="0">
                <a:solidFill>
                  <a:schemeClr val="accent2"/>
                </a:solidFill>
                <a:latin typeface="+mn-lt"/>
              </a:rPr>
              <a:t>NETTING CONCEPT</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lnSpcReduction="10000"/>
          </a:bodyPr>
          <a:lstStyle/>
          <a:p>
            <a:pPr>
              <a:buFont typeface="Wingdings" panose="05000000000000000000" pitchFamily="2" charset="2"/>
              <a:buChar char="ü"/>
              <a:defRPr/>
            </a:pPr>
            <a:r>
              <a:rPr lang="en-US" sz="5400" b="1" dirty="0" smtClean="0">
                <a:solidFill>
                  <a:schemeClr val="tx1"/>
                </a:solidFill>
              </a:rPr>
              <a:t>If </a:t>
            </a:r>
            <a:r>
              <a:rPr lang="en-US" sz="5400" b="1" dirty="0">
                <a:solidFill>
                  <a:schemeClr val="tx1"/>
                </a:solidFill>
              </a:rPr>
              <a:t>there is a </a:t>
            </a:r>
            <a:r>
              <a:rPr lang="en-US" sz="5400" b="1" u="sng" dirty="0">
                <a:solidFill>
                  <a:schemeClr val="accent2"/>
                </a:solidFill>
              </a:rPr>
              <a:t>Net </a:t>
            </a:r>
            <a:r>
              <a:rPr lang="en-US" sz="5400" b="1" u="sng" dirty="0" smtClean="0">
                <a:solidFill>
                  <a:schemeClr val="accent2"/>
                </a:solidFill>
              </a:rPr>
              <a:t>Deficit (Loss) </a:t>
            </a:r>
            <a:r>
              <a:rPr lang="en-US" sz="5400" b="1" dirty="0">
                <a:solidFill>
                  <a:schemeClr val="tx1"/>
                </a:solidFill>
              </a:rPr>
              <a:t>(Expenses were greater than income) report on  Table 2 line 43 (UM related) and 44  ( Non-UM related) Benevolences.</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2145268317"/>
      </p:ext>
    </p:extLst>
  </p:cSld>
  <p:clrMapOvr>
    <a:masterClrMapping/>
  </p:clrMapOvr>
  <p:transition spd="med">
    <p:pull/>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Subsidiary Organization</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Thrift Store/Daycare</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pic>
        <p:nvPicPr>
          <p:cNvPr id="5" name="Picture 4"/>
          <p:cNvPicPr>
            <a:picLocks noChangeAspect="1"/>
          </p:cNvPicPr>
          <p:nvPr/>
        </p:nvPicPr>
        <p:blipFill>
          <a:blip r:embed="rId4"/>
          <a:stretch>
            <a:fillRect/>
          </a:stretch>
        </p:blipFill>
        <p:spPr>
          <a:xfrm>
            <a:off x="1828800" y="2546076"/>
            <a:ext cx="5486400" cy="3677196"/>
          </a:xfrm>
          <a:prstGeom prst="rect">
            <a:avLst/>
          </a:prstGeom>
        </p:spPr>
      </p:pic>
    </p:spTree>
    <p:extLst>
      <p:ext uri="{BB962C8B-B14F-4D97-AF65-F5344CB8AC3E}">
        <p14:creationId xmlns:p14="http://schemas.microsoft.com/office/powerpoint/2010/main" val="234475921"/>
      </p:ext>
    </p:extLst>
  </p:cSld>
  <p:clrMapOvr>
    <a:masterClrMapping/>
  </p:clrMapOvr>
  <p:transition spd="med">
    <p:pull/>
  </p:transition>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Subsidiary Organization</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Thrift Store/Daycare</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pic>
        <p:nvPicPr>
          <p:cNvPr id="5" name="Picture 4"/>
          <p:cNvPicPr>
            <a:picLocks noChangeAspect="1"/>
          </p:cNvPicPr>
          <p:nvPr/>
        </p:nvPicPr>
        <p:blipFill>
          <a:blip r:embed="rId4"/>
          <a:stretch>
            <a:fillRect/>
          </a:stretch>
        </p:blipFill>
        <p:spPr>
          <a:xfrm>
            <a:off x="1905000" y="2494290"/>
            <a:ext cx="5410200" cy="3677910"/>
          </a:xfrm>
          <a:prstGeom prst="rect">
            <a:avLst/>
          </a:prstGeom>
        </p:spPr>
      </p:pic>
    </p:spTree>
    <p:extLst>
      <p:ext uri="{BB962C8B-B14F-4D97-AF65-F5344CB8AC3E}">
        <p14:creationId xmlns:p14="http://schemas.microsoft.com/office/powerpoint/2010/main" val="3251263694"/>
      </p:ext>
    </p:extLst>
  </p:cSld>
  <p:clrMapOvr>
    <a:masterClrMapping/>
  </p:clrMapOvr>
  <p:transition spd="med">
    <p:pull/>
  </p:transition>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Subsidiary Organization</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Thrift Store/Daycare</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graphicFrame>
        <p:nvGraphicFramePr>
          <p:cNvPr id="5" name="Diagram 4"/>
          <p:cNvGraphicFramePr/>
          <p:nvPr>
            <p:extLst>
              <p:ext uri="{D42A27DB-BD31-4B8C-83A1-F6EECF244321}">
                <p14:modId xmlns:p14="http://schemas.microsoft.com/office/powerpoint/2010/main" val="3698103487"/>
              </p:ext>
            </p:extLst>
          </p:nvPr>
        </p:nvGraphicFramePr>
        <p:xfrm>
          <a:off x="762000" y="2527300"/>
          <a:ext cx="7391400" cy="356870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7" name="TextBox 6"/>
          <p:cNvSpPr txBox="1"/>
          <p:nvPr/>
        </p:nvSpPr>
        <p:spPr>
          <a:xfrm>
            <a:off x="914400" y="3124200"/>
            <a:ext cx="1981200" cy="369332"/>
          </a:xfrm>
          <a:prstGeom prst="rect">
            <a:avLst/>
          </a:prstGeom>
          <a:noFill/>
        </p:spPr>
        <p:txBody>
          <a:bodyPr wrap="square" rtlCol="0">
            <a:spAutoFit/>
          </a:bodyPr>
          <a:lstStyle/>
          <a:p>
            <a:r>
              <a:rPr lang="en-US" b="1" dirty="0" smtClean="0"/>
              <a:t>SHARED MINISTRY</a:t>
            </a:r>
            <a:endParaRPr lang="en-US" b="1" dirty="0"/>
          </a:p>
        </p:txBody>
      </p:sp>
      <p:sp>
        <p:nvSpPr>
          <p:cNvPr id="8" name="TextBox 7"/>
          <p:cNvSpPr txBox="1"/>
          <p:nvPr/>
        </p:nvSpPr>
        <p:spPr>
          <a:xfrm>
            <a:off x="1600200" y="5181600"/>
            <a:ext cx="1981200" cy="369332"/>
          </a:xfrm>
          <a:prstGeom prst="rect">
            <a:avLst/>
          </a:prstGeom>
          <a:noFill/>
        </p:spPr>
        <p:txBody>
          <a:bodyPr wrap="square" rtlCol="0">
            <a:spAutoFit/>
          </a:bodyPr>
          <a:lstStyle/>
          <a:p>
            <a:r>
              <a:rPr lang="en-US" b="1" dirty="0" smtClean="0"/>
              <a:t>SHARED MINISTRY</a:t>
            </a:r>
            <a:endParaRPr lang="en-US" b="1" dirty="0"/>
          </a:p>
        </p:txBody>
      </p:sp>
    </p:spTree>
    <p:extLst>
      <p:ext uri="{BB962C8B-B14F-4D97-AF65-F5344CB8AC3E}">
        <p14:creationId xmlns:p14="http://schemas.microsoft.com/office/powerpoint/2010/main" val="1690560195"/>
      </p:ext>
    </p:extLst>
  </p:cSld>
  <p:clrMapOvr>
    <a:masterClrMapping/>
  </p:clrMapOvr>
  <p:transition spd="med">
    <p:pull/>
  </p:transition>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Church Programs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Fundraiser</a:t>
            </a:r>
          </a:p>
          <a:p>
            <a:pPr marL="384048" lvl="2" indent="0">
              <a:spcAft>
                <a:spcPts val="0"/>
              </a:spcAft>
              <a:buNone/>
              <a:defRPr/>
            </a:pPr>
            <a:endParaRPr lang="en-US" sz="3600" b="1" dirty="0" smtClean="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pic>
        <p:nvPicPr>
          <p:cNvPr id="8" name="Picture 7"/>
          <p:cNvPicPr>
            <a:picLocks noChangeAspect="1"/>
          </p:cNvPicPr>
          <p:nvPr/>
        </p:nvPicPr>
        <p:blipFill>
          <a:blip r:embed="rId4"/>
          <a:stretch>
            <a:fillRect/>
          </a:stretch>
        </p:blipFill>
        <p:spPr>
          <a:xfrm>
            <a:off x="1828800" y="2514600"/>
            <a:ext cx="5528757" cy="3655502"/>
          </a:xfrm>
          <a:prstGeom prst="rect">
            <a:avLst/>
          </a:prstGeom>
        </p:spPr>
      </p:pic>
    </p:spTree>
    <p:extLst>
      <p:ext uri="{BB962C8B-B14F-4D97-AF65-F5344CB8AC3E}">
        <p14:creationId xmlns:p14="http://schemas.microsoft.com/office/powerpoint/2010/main" val="2617896214"/>
      </p:ext>
    </p:extLst>
  </p:cSld>
  <p:clrMapOvr>
    <a:masterClrMapping/>
  </p:clrMapOvr>
  <p:transition spd="med">
    <p:pull/>
  </p:transition>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Church Programs</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Fundraiser</a:t>
            </a:r>
          </a:p>
          <a:p>
            <a:pPr marL="384048" lvl="2" indent="0">
              <a:spcAft>
                <a:spcPts val="0"/>
              </a:spcAft>
              <a:buNone/>
              <a:defRPr/>
            </a:pPr>
            <a:endParaRPr lang="en-US" sz="3600" b="1" dirty="0" smtClean="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pic>
        <p:nvPicPr>
          <p:cNvPr id="6" name="Picture 5"/>
          <p:cNvPicPr>
            <a:picLocks noChangeAspect="1"/>
          </p:cNvPicPr>
          <p:nvPr/>
        </p:nvPicPr>
        <p:blipFill>
          <a:blip r:embed="rId4"/>
          <a:stretch>
            <a:fillRect/>
          </a:stretch>
        </p:blipFill>
        <p:spPr>
          <a:xfrm>
            <a:off x="1828800" y="2514599"/>
            <a:ext cx="5525104" cy="3678315"/>
          </a:xfrm>
          <a:prstGeom prst="rect">
            <a:avLst/>
          </a:prstGeom>
        </p:spPr>
      </p:pic>
    </p:spTree>
    <p:extLst>
      <p:ext uri="{BB962C8B-B14F-4D97-AF65-F5344CB8AC3E}">
        <p14:creationId xmlns:p14="http://schemas.microsoft.com/office/powerpoint/2010/main" val="2186623437"/>
      </p:ext>
    </p:extLst>
  </p:cSld>
  <p:clrMapOvr>
    <a:masterClrMapping/>
  </p:clrMapOvr>
  <p:transition spd="med">
    <p:pull/>
  </p:transition>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Church Program</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Fundraiser</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graphicFrame>
        <p:nvGraphicFramePr>
          <p:cNvPr id="5" name="Diagram 4"/>
          <p:cNvGraphicFramePr/>
          <p:nvPr>
            <p:extLst>
              <p:ext uri="{D42A27DB-BD31-4B8C-83A1-F6EECF244321}">
                <p14:modId xmlns:p14="http://schemas.microsoft.com/office/powerpoint/2010/main" val="3132221743"/>
              </p:ext>
            </p:extLst>
          </p:nvPr>
        </p:nvGraphicFramePr>
        <p:xfrm>
          <a:off x="762000" y="2527300"/>
          <a:ext cx="7391400" cy="356870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7" name="TextBox 6"/>
          <p:cNvSpPr txBox="1"/>
          <p:nvPr/>
        </p:nvSpPr>
        <p:spPr>
          <a:xfrm>
            <a:off x="914400" y="3124200"/>
            <a:ext cx="1981200" cy="369332"/>
          </a:xfrm>
          <a:prstGeom prst="rect">
            <a:avLst/>
          </a:prstGeom>
          <a:noFill/>
        </p:spPr>
        <p:txBody>
          <a:bodyPr wrap="square" rtlCol="0">
            <a:spAutoFit/>
          </a:bodyPr>
          <a:lstStyle/>
          <a:p>
            <a:r>
              <a:rPr lang="en-US" b="1" dirty="0" smtClean="0"/>
              <a:t>SHARED MINISTRY</a:t>
            </a:r>
            <a:endParaRPr lang="en-US" b="1" dirty="0"/>
          </a:p>
        </p:txBody>
      </p:sp>
      <p:sp>
        <p:nvSpPr>
          <p:cNvPr id="8" name="TextBox 7"/>
          <p:cNvSpPr txBox="1"/>
          <p:nvPr/>
        </p:nvSpPr>
        <p:spPr>
          <a:xfrm>
            <a:off x="1600200" y="5181600"/>
            <a:ext cx="1981200" cy="369332"/>
          </a:xfrm>
          <a:prstGeom prst="rect">
            <a:avLst/>
          </a:prstGeom>
          <a:noFill/>
        </p:spPr>
        <p:txBody>
          <a:bodyPr wrap="square" rtlCol="0">
            <a:spAutoFit/>
          </a:bodyPr>
          <a:lstStyle/>
          <a:p>
            <a:r>
              <a:rPr lang="en-US" b="1" dirty="0" smtClean="0"/>
              <a:t>SHARED MINISTRY</a:t>
            </a:r>
            <a:endParaRPr lang="en-US" b="1" dirty="0"/>
          </a:p>
        </p:txBody>
      </p:sp>
    </p:spTree>
    <p:extLst>
      <p:ext uri="{BB962C8B-B14F-4D97-AF65-F5344CB8AC3E}">
        <p14:creationId xmlns:p14="http://schemas.microsoft.com/office/powerpoint/2010/main" val="1508584811"/>
      </p:ext>
    </p:extLst>
  </p:cSld>
  <p:clrMapOvr>
    <a:masterClrMapping/>
  </p:clrMapOvr>
  <p:transition spd="med">
    <p:pull/>
  </p:transition>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Non-United Methodist Program</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Building Usage</a:t>
            </a:r>
          </a:p>
          <a:p>
            <a:pPr marL="384048" lvl="2" indent="0">
              <a:spcAft>
                <a:spcPts val="0"/>
              </a:spcAft>
              <a:buNone/>
              <a:defRPr/>
            </a:pPr>
            <a:endParaRPr lang="en-US" sz="3600" b="1" dirty="0" smtClean="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pic>
        <p:nvPicPr>
          <p:cNvPr id="6" name="Picture 5"/>
          <p:cNvPicPr>
            <a:picLocks noChangeAspect="1"/>
          </p:cNvPicPr>
          <p:nvPr/>
        </p:nvPicPr>
        <p:blipFill>
          <a:blip r:embed="rId4"/>
          <a:stretch>
            <a:fillRect/>
          </a:stretch>
        </p:blipFill>
        <p:spPr>
          <a:xfrm>
            <a:off x="1828800" y="2473123"/>
            <a:ext cx="5562600" cy="3699078"/>
          </a:xfrm>
          <a:prstGeom prst="rect">
            <a:avLst/>
          </a:prstGeom>
        </p:spPr>
      </p:pic>
    </p:spTree>
    <p:extLst>
      <p:ext uri="{BB962C8B-B14F-4D97-AF65-F5344CB8AC3E}">
        <p14:creationId xmlns:p14="http://schemas.microsoft.com/office/powerpoint/2010/main" val="877992098"/>
      </p:ext>
    </p:extLst>
  </p:cSld>
  <p:clrMapOvr>
    <a:masterClrMapping/>
  </p:clrMapOvr>
  <p:transition spd="med">
    <p:pull/>
  </p:transition>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Non-United Methodist Program</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Building Usage</a:t>
            </a:r>
          </a:p>
          <a:p>
            <a:pPr marL="384048" lvl="2" indent="0">
              <a:spcAft>
                <a:spcPts val="0"/>
              </a:spcAft>
              <a:buNone/>
              <a:defRPr/>
            </a:pPr>
            <a:endParaRPr lang="en-US" sz="3600" b="1" dirty="0" smtClean="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pic>
        <p:nvPicPr>
          <p:cNvPr id="5" name="Picture 4"/>
          <p:cNvPicPr>
            <a:picLocks noChangeAspect="1"/>
          </p:cNvPicPr>
          <p:nvPr/>
        </p:nvPicPr>
        <p:blipFill>
          <a:blip r:embed="rId4"/>
          <a:stretch>
            <a:fillRect/>
          </a:stretch>
        </p:blipFill>
        <p:spPr>
          <a:xfrm>
            <a:off x="1828800" y="2533011"/>
            <a:ext cx="5486400" cy="3771194"/>
          </a:xfrm>
          <a:prstGeom prst="rect">
            <a:avLst/>
          </a:prstGeom>
        </p:spPr>
      </p:pic>
    </p:spTree>
    <p:extLst>
      <p:ext uri="{BB962C8B-B14F-4D97-AF65-F5344CB8AC3E}">
        <p14:creationId xmlns:p14="http://schemas.microsoft.com/office/powerpoint/2010/main" val="2517651426"/>
      </p:ext>
    </p:extLst>
  </p:cSld>
  <p:clrMapOvr>
    <a:masterClrMapping/>
  </p:clrMapOvr>
  <p:transition spd="med">
    <p:pull/>
  </p:transition>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Non-United Methodist Program</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fontScale="62500" lnSpcReduction="20000"/>
          </a:bodyPr>
          <a:lstStyle/>
          <a:p>
            <a:pPr marL="384048" lvl="2" indent="0">
              <a:spcAft>
                <a:spcPts val="0"/>
              </a:spcAft>
              <a:buNone/>
              <a:defRPr/>
            </a:pPr>
            <a:endParaRPr lang="en-US" sz="3600" b="1" dirty="0" smtClean="0">
              <a:solidFill>
                <a:schemeClr val="tx1"/>
              </a:solidFill>
            </a:endParaRPr>
          </a:p>
          <a:p>
            <a:pPr marL="384048" lvl="2" indent="0" algn="ctr">
              <a:spcAft>
                <a:spcPts val="0"/>
              </a:spcAft>
              <a:buNone/>
              <a:defRPr/>
            </a:pPr>
            <a:r>
              <a:rPr lang="en-US" sz="4800" b="1" u="sng" dirty="0">
                <a:solidFill>
                  <a:schemeClr val="tx1"/>
                </a:solidFill>
              </a:rPr>
              <a:t>Calculating Building Expense</a:t>
            </a:r>
          </a:p>
          <a:p>
            <a:pPr marL="384048" lvl="2" indent="0">
              <a:spcAft>
                <a:spcPts val="0"/>
              </a:spcAft>
              <a:buNone/>
              <a:defRPr/>
            </a:pPr>
            <a:r>
              <a:rPr lang="en-US" sz="4800" b="1" dirty="0">
                <a:solidFill>
                  <a:schemeClr val="tx1"/>
                </a:solidFill>
              </a:rPr>
              <a:t>Percentage Calculation of Total Building Expenses</a:t>
            </a:r>
          </a:p>
          <a:p>
            <a:pPr marL="384048" lvl="2" indent="0">
              <a:spcAft>
                <a:spcPts val="0"/>
              </a:spcAft>
              <a:buNone/>
              <a:defRPr/>
            </a:pPr>
            <a:r>
              <a:rPr lang="en-US" sz="4800" b="1" dirty="0">
                <a:solidFill>
                  <a:schemeClr val="tx1"/>
                </a:solidFill>
              </a:rPr>
              <a:t>Based on a Reasonable Basis such as percentage of facility used and amount of time used.</a:t>
            </a:r>
          </a:p>
          <a:p>
            <a:pPr marL="384048" lvl="2" indent="0">
              <a:spcAft>
                <a:spcPts val="0"/>
              </a:spcAft>
              <a:buNone/>
              <a:defRPr/>
            </a:pPr>
            <a:endParaRPr lang="en-US" sz="4800" b="1" dirty="0">
              <a:solidFill>
                <a:schemeClr val="tx1"/>
              </a:solidFill>
            </a:endParaRPr>
          </a:p>
          <a:p>
            <a:pPr marL="384048" lvl="2" indent="0">
              <a:spcAft>
                <a:spcPts val="0"/>
              </a:spcAft>
              <a:buNone/>
              <a:defRPr/>
            </a:pPr>
            <a:r>
              <a:rPr lang="en-US" sz="4800" b="1" dirty="0" smtClean="0">
                <a:solidFill>
                  <a:schemeClr val="tx1"/>
                </a:solidFill>
              </a:rPr>
              <a:t>*25</a:t>
            </a:r>
            <a:r>
              <a:rPr lang="en-US" sz="4800" b="1" dirty="0">
                <a:solidFill>
                  <a:schemeClr val="tx1"/>
                </a:solidFill>
              </a:rPr>
              <a:t>% of Building used during </a:t>
            </a:r>
            <a:r>
              <a:rPr lang="en-US" sz="4800" b="1" dirty="0" smtClean="0">
                <a:solidFill>
                  <a:schemeClr val="tx1"/>
                </a:solidFill>
              </a:rPr>
              <a:t>Program</a:t>
            </a:r>
            <a:endParaRPr lang="en-US" sz="4800" b="1" dirty="0">
              <a:solidFill>
                <a:schemeClr val="tx1"/>
              </a:solidFill>
            </a:endParaRPr>
          </a:p>
          <a:p>
            <a:pPr marL="384048" lvl="2" indent="0">
              <a:spcAft>
                <a:spcPts val="0"/>
              </a:spcAft>
              <a:buNone/>
              <a:defRPr/>
            </a:pPr>
            <a:r>
              <a:rPr lang="en-US" sz="4800" b="1" dirty="0">
                <a:solidFill>
                  <a:schemeClr val="tx1"/>
                </a:solidFill>
              </a:rPr>
              <a:t>    </a:t>
            </a:r>
            <a:r>
              <a:rPr lang="en-US" sz="4800" b="1" dirty="0" smtClean="0">
                <a:solidFill>
                  <a:schemeClr val="tx1"/>
                </a:solidFill>
              </a:rPr>
              <a:t>	$</a:t>
            </a:r>
            <a:r>
              <a:rPr lang="en-US" sz="4800" b="1" dirty="0">
                <a:solidFill>
                  <a:schemeClr val="tx1"/>
                </a:solidFill>
              </a:rPr>
              <a:t>25,000  Total Building Expenses for the Year</a:t>
            </a:r>
          </a:p>
          <a:p>
            <a:pPr marL="384048" lvl="2" indent="0">
              <a:spcAft>
                <a:spcPts val="0"/>
              </a:spcAft>
              <a:buNone/>
              <a:defRPr/>
            </a:pPr>
            <a:r>
              <a:rPr lang="en-US" sz="4800" b="1" dirty="0">
                <a:solidFill>
                  <a:schemeClr val="tx1"/>
                </a:solidFill>
              </a:rPr>
              <a:t>      </a:t>
            </a:r>
            <a:r>
              <a:rPr lang="en-US" sz="4800" b="1" dirty="0" smtClean="0">
                <a:solidFill>
                  <a:schemeClr val="tx1"/>
                </a:solidFill>
              </a:rPr>
              <a:t>($25,000 X 25%) = $6,250</a:t>
            </a:r>
            <a:endParaRPr lang="en-US" sz="4800" b="1" dirty="0">
              <a:solidFill>
                <a:schemeClr val="tx1"/>
              </a:solidFill>
            </a:endParaRPr>
          </a:p>
          <a:p>
            <a:pPr marL="384048" lvl="2" indent="0">
              <a:spcAft>
                <a:spcPts val="0"/>
              </a:spcAft>
              <a:buNone/>
              <a:defRPr/>
            </a:pPr>
            <a:endParaRPr lang="en-US" sz="4800" b="1" dirty="0">
              <a:solidFill>
                <a:schemeClr val="tx1"/>
              </a:solidFill>
            </a:endParaRPr>
          </a:p>
          <a:p>
            <a:pPr marL="384048" lvl="2" indent="0">
              <a:spcAft>
                <a:spcPts val="0"/>
              </a:spcAft>
              <a:buNone/>
              <a:defRPr/>
            </a:pPr>
            <a:r>
              <a:rPr lang="en-US" sz="4800" b="1" dirty="0" smtClean="0">
                <a:solidFill>
                  <a:schemeClr val="tx1"/>
                </a:solidFill>
              </a:rPr>
              <a:t>$</a:t>
            </a:r>
            <a:r>
              <a:rPr lang="en-US" sz="4800" b="1" dirty="0">
                <a:solidFill>
                  <a:schemeClr val="tx1"/>
                </a:solidFill>
              </a:rPr>
              <a:t>6,250   </a:t>
            </a:r>
            <a:r>
              <a:rPr lang="en-US" sz="4800" b="1" dirty="0" smtClean="0">
                <a:solidFill>
                  <a:schemeClr val="tx1"/>
                </a:solidFill>
              </a:rPr>
              <a:t>Total </a:t>
            </a:r>
            <a:r>
              <a:rPr lang="en-US" sz="4800" b="1" dirty="0">
                <a:solidFill>
                  <a:schemeClr val="tx1"/>
                </a:solidFill>
              </a:rPr>
              <a:t>Building Expenses used in Netting</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3236891469"/>
      </p:ext>
    </p:extLst>
  </p:cSld>
  <p:clrMapOvr>
    <a:masterClrMapping/>
  </p:clrMapOvr>
  <p:transition spd="med">
    <p:pull/>
  </p:transition>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r>
              <a:rPr lang="en-US" sz="5300" b="1" dirty="0" smtClean="0">
                <a:solidFill>
                  <a:schemeClr val="tx1"/>
                </a:solidFill>
                <a:latin typeface="+mn-lt"/>
              </a:rPr>
              <a:t>NETTING CONCEPT</a:t>
            </a:r>
            <a:r>
              <a:rPr lang="en-US" b="1" dirty="0" smtClean="0">
                <a:latin typeface="+mn-lt"/>
              </a:rPr>
              <a:t/>
            </a:r>
            <a:br>
              <a:rPr lang="en-US" b="1" dirty="0" smtClean="0">
                <a:latin typeface="+mn-lt"/>
              </a:rPr>
            </a:br>
            <a:r>
              <a:rPr lang="en-US" sz="4000" b="1" dirty="0" smtClean="0">
                <a:solidFill>
                  <a:schemeClr val="accent2"/>
                </a:solidFill>
                <a:latin typeface="+mn-lt"/>
              </a:rPr>
              <a:t>Example – Non-United Methodist Program</a:t>
            </a:r>
            <a:endParaRPr lang="en-US" sz="4000" b="1" dirty="0">
              <a:solidFill>
                <a:schemeClr val="accent2"/>
              </a:solidFill>
              <a:latin typeface="+mn-lt"/>
            </a:endParaRPr>
          </a:p>
        </p:txBody>
      </p:sp>
      <p:sp>
        <p:nvSpPr>
          <p:cNvPr id="3" name="Text Placeholder 2"/>
          <p:cNvSpPr>
            <a:spLocks noGrp="1"/>
          </p:cNvSpPr>
          <p:nvPr>
            <p:ph type="body" sz="quarter" idx="10"/>
          </p:nvPr>
        </p:nvSpPr>
        <p:spPr>
          <a:xfrm>
            <a:off x="457200" y="1828800"/>
            <a:ext cx="8382000" cy="4343400"/>
          </a:xfrm>
        </p:spPr>
        <p:txBody>
          <a:bodyPr>
            <a:normAutofit/>
          </a:bodyPr>
          <a:lstStyle/>
          <a:p>
            <a:pPr marL="384048" lvl="2" indent="0">
              <a:spcAft>
                <a:spcPts val="0"/>
              </a:spcAft>
              <a:buNone/>
              <a:defRPr/>
            </a:pPr>
            <a:r>
              <a:rPr lang="en-US" sz="3600" b="1" dirty="0" smtClean="0">
                <a:solidFill>
                  <a:schemeClr val="tx1"/>
                </a:solidFill>
              </a:rPr>
              <a:t>Building Usage</a:t>
            </a: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graphicFrame>
        <p:nvGraphicFramePr>
          <p:cNvPr id="5" name="Diagram 4"/>
          <p:cNvGraphicFramePr/>
          <p:nvPr>
            <p:extLst>
              <p:ext uri="{D42A27DB-BD31-4B8C-83A1-F6EECF244321}">
                <p14:modId xmlns:p14="http://schemas.microsoft.com/office/powerpoint/2010/main" val="2316153792"/>
              </p:ext>
            </p:extLst>
          </p:nvPr>
        </p:nvGraphicFramePr>
        <p:xfrm>
          <a:off x="762000" y="2527300"/>
          <a:ext cx="7391400" cy="356870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7" name="TextBox 6"/>
          <p:cNvSpPr txBox="1"/>
          <p:nvPr/>
        </p:nvSpPr>
        <p:spPr>
          <a:xfrm>
            <a:off x="762000" y="3124200"/>
            <a:ext cx="1981200" cy="369332"/>
          </a:xfrm>
          <a:prstGeom prst="rect">
            <a:avLst/>
          </a:prstGeom>
          <a:noFill/>
        </p:spPr>
        <p:txBody>
          <a:bodyPr wrap="square" rtlCol="0">
            <a:spAutoFit/>
          </a:bodyPr>
          <a:lstStyle/>
          <a:p>
            <a:r>
              <a:rPr lang="en-US" b="1" dirty="0" smtClean="0"/>
              <a:t>SHARED MINISTRY</a:t>
            </a:r>
            <a:endParaRPr lang="en-US" b="1" dirty="0"/>
          </a:p>
        </p:txBody>
      </p:sp>
      <p:sp>
        <p:nvSpPr>
          <p:cNvPr id="8" name="TextBox 7"/>
          <p:cNvSpPr txBox="1"/>
          <p:nvPr/>
        </p:nvSpPr>
        <p:spPr>
          <a:xfrm>
            <a:off x="1447800" y="5181600"/>
            <a:ext cx="1981200" cy="369332"/>
          </a:xfrm>
          <a:prstGeom prst="rect">
            <a:avLst/>
          </a:prstGeom>
          <a:noFill/>
        </p:spPr>
        <p:txBody>
          <a:bodyPr wrap="square" rtlCol="0">
            <a:spAutoFit/>
          </a:bodyPr>
          <a:lstStyle/>
          <a:p>
            <a:r>
              <a:rPr lang="en-US" b="1" dirty="0" smtClean="0"/>
              <a:t>SHARED MINISTRY</a:t>
            </a:r>
            <a:endParaRPr lang="en-US" b="1" dirty="0"/>
          </a:p>
        </p:txBody>
      </p:sp>
    </p:spTree>
    <p:extLst>
      <p:ext uri="{BB962C8B-B14F-4D97-AF65-F5344CB8AC3E}">
        <p14:creationId xmlns:p14="http://schemas.microsoft.com/office/powerpoint/2010/main" val="730868423"/>
      </p:ext>
    </p:extLst>
  </p:cSld>
  <p:clrMapOvr>
    <a:masterClrMapping/>
  </p:clrMapOvr>
  <p:transition spd="med">
    <p:pull/>
  </p:transition>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400"/>
            <a:ext cx="8382000" cy="1163395"/>
          </a:xfrm>
        </p:spPr>
        <p:txBody>
          <a:bodyPr>
            <a:normAutofit fontScale="90000"/>
          </a:bodyPr>
          <a:lstStyle/>
          <a:p>
            <a:pPr algn="ctr"/>
            <a:r>
              <a:rPr lang="en-US" sz="6600" b="1" dirty="0" smtClean="0">
                <a:solidFill>
                  <a:schemeClr val="accent2"/>
                </a:solidFill>
                <a:latin typeface="+mn-lt"/>
              </a:rPr>
              <a:t>CONFERENCE CONTACTS</a:t>
            </a:r>
            <a:endParaRPr lang="en-US" sz="6600" b="1" dirty="0">
              <a:solidFill>
                <a:schemeClr val="accent2"/>
              </a:solidFill>
              <a:latin typeface="+mn-lt"/>
            </a:endParaRPr>
          </a:p>
        </p:txBody>
      </p:sp>
      <p:sp>
        <p:nvSpPr>
          <p:cNvPr id="3" name="Text Placeholder 2"/>
          <p:cNvSpPr>
            <a:spLocks noGrp="1"/>
          </p:cNvSpPr>
          <p:nvPr>
            <p:ph type="body" sz="quarter" idx="10"/>
          </p:nvPr>
        </p:nvSpPr>
        <p:spPr>
          <a:xfrm>
            <a:off x="304800" y="1775920"/>
            <a:ext cx="8586787" cy="4475405"/>
          </a:xfrm>
        </p:spPr>
        <p:txBody>
          <a:bodyPr>
            <a:normAutofit fontScale="77500" lnSpcReduction="20000"/>
          </a:bodyPr>
          <a:lstStyle/>
          <a:p>
            <a:pPr marL="0" lvl="2" indent="0" algn="ctr">
              <a:spcAft>
                <a:spcPts val="0"/>
              </a:spcAft>
              <a:buNone/>
              <a:defRPr/>
            </a:pPr>
            <a:r>
              <a:rPr lang="en-US" sz="5000" b="1" dirty="0">
                <a:solidFill>
                  <a:schemeClr val="tx1"/>
                </a:solidFill>
              </a:rPr>
              <a:t>John Cardillo, Conference Treasurer</a:t>
            </a:r>
          </a:p>
          <a:p>
            <a:pPr marL="91440" lvl="2" indent="0" algn="ctr">
              <a:spcAft>
                <a:spcPts val="0"/>
              </a:spcAft>
              <a:buNone/>
              <a:defRPr/>
            </a:pPr>
            <a:r>
              <a:rPr lang="en-US" sz="5000" b="1" dirty="0">
                <a:solidFill>
                  <a:schemeClr val="tx1"/>
                </a:solidFill>
              </a:rPr>
              <a:t>732-359-1030 • treasurer@gnjumc.org</a:t>
            </a:r>
          </a:p>
          <a:p>
            <a:pPr marL="0" lvl="2" indent="0" algn="ctr">
              <a:spcAft>
                <a:spcPts val="0"/>
              </a:spcAft>
              <a:buNone/>
              <a:defRPr/>
            </a:pPr>
            <a:endParaRPr lang="en-US" sz="5000" b="1" dirty="0">
              <a:solidFill>
                <a:schemeClr val="tx1"/>
              </a:solidFill>
            </a:endParaRPr>
          </a:p>
          <a:p>
            <a:pPr marL="0" lvl="2" indent="0" algn="ctr">
              <a:spcAft>
                <a:spcPts val="0"/>
              </a:spcAft>
              <a:buNone/>
              <a:defRPr/>
            </a:pPr>
            <a:r>
              <a:rPr lang="en-US" sz="5000" b="1" dirty="0" smtClean="0">
                <a:solidFill>
                  <a:schemeClr val="tx1"/>
                </a:solidFill>
              </a:rPr>
              <a:t>Danielle </a:t>
            </a:r>
            <a:r>
              <a:rPr lang="en-US" sz="5000" b="1" dirty="0">
                <a:solidFill>
                  <a:schemeClr val="tx1"/>
                </a:solidFill>
              </a:rPr>
              <a:t>Andrews, </a:t>
            </a:r>
            <a:r>
              <a:rPr lang="en-US" sz="5000" b="1" dirty="0" smtClean="0">
                <a:solidFill>
                  <a:schemeClr val="tx1"/>
                </a:solidFill>
              </a:rPr>
              <a:t>Accounting Supervisor</a:t>
            </a:r>
            <a:endParaRPr lang="en-US" sz="5000" b="1" dirty="0">
              <a:solidFill>
                <a:schemeClr val="tx1"/>
              </a:solidFill>
            </a:endParaRPr>
          </a:p>
          <a:p>
            <a:pPr marL="91440" lvl="2" indent="0" algn="ctr">
              <a:spcAft>
                <a:spcPts val="0"/>
              </a:spcAft>
              <a:buNone/>
              <a:defRPr/>
            </a:pPr>
            <a:r>
              <a:rPr lang="en-US" sz="5000" b="1" dirty="0">
                <a:solidFill>
                  <a:schemeClr val="tx1"/>
                </a:solidFill>
              </a:rPr>
              <a:t>732-359-1031 • dandrews@gnjumc.org</a:t>
            </a:r>
          </a:p>
          <a:p>
            <a:pPr marL="91440" lvl="2" indent="0" algn="ctr">
              <a:spcAft>
                <a:spcPts val="0"/>
              </a:spcAft>
              <a:buNone/>
              <a:defRPr/>
            </a:pPr>
            <a:endParaRPr lang="en-US" sz="5000" b="1" dirty="0">
              <a:solidFill>
                <a:schemeClr val="tx1"/>
              </a:solidFill>
            </a:endParaRPr>
          </a:p>
          <a:p>
            <a:pPr marL="0" lvl="2" indent="0" algn="ctr">
              <a:spcAft>
                <a:spcPts val="0"/>
              </a:spcAft>
              <a:buNone/>
              <a:defRPr/>
            </a:pPr>
            <a:r>
              <a:rPr lang="en-US" sz="5000" b="1" dirty="0">
                <a:solidFill>
                  <a:schemeClr val="tx1"/>
                </a:solidFill>
              </a:rPr>
              <a:t>Cari Cruz, Regional Manager</a:t>
            </a:r>
          </a:p>
          <a:p>
            <a:pPr marL="91440" lvl="2" indent="0" algn="ctr">
              <a:spcAft>
                <a:spcPts val="0"/>
              </a:spcAft>
              <a:buNone/>
              <a:defRPr/>
            </a:pPr>
            <a:r>
              <a:rPr lang="en-US" sz="5000" b="1" dirty="0">
                <a:solidFill>
                  <a:schemeClr val="tx1"/>
                </a:solidFill>
              </a:rPr>
              <a:t>732-359-1036 • </a:t>
            </a:r>
            <a:r>
              <a:rPr lang="en-US" sz="5000" b="1" dirty="0" smtClean="0">
                <a:solidFill>
                  <a:schemeClr val="tx1"/>
                </a:solidFill>
              </a:rPr>
              <a:t>ccruz@gnjumc.org</a:t>
            </a:r>
            <a:endParaRPr lang="en-US" sz="5000" b="1" dirty="0">
              <a:solidFill>
                <a:schemeClr val="tx1"/>
              </a:solidFill>
            </a:endParaRPr>
          </a:p>
          <a:p>
            <a:pPr marL="384048" lvl="2" indent="0">
              <a:spcAft>
                <a:spcPts val="0"/>
              </a:spcAft>
              <a:buNone/>
              <a:defRPr/>
            </a:pPr>
            <a:endParaRPr lang="en-US" sz="4800" b="1" dirty="0" smtClean="0">
              <a:solidFill>
                <a:schemeClr val="tx1"/>
              </a:solidFill>
            </a:endParaRPr>
          </a:p>
        </p:txBody>
      </p:sp>
      <p:pic>
        <p:nvPicPr>
          <p:cNvPr id="4" name="Picture 3" descr="GNJ_logo_final.pn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010400" y="6330451"/>
            <a:ext cx="1752600" cy="527549"/>
          </a:xfrm>
          <a:prstGeom prst="rect">
            <a:avLst/>
          </a:prstGeom>
        </p:spPr>
      </p:pic>
    </p:spTree>
    <p:extLst>
      <p:ext uri="{BB962C8B-B14F-4D97-AF65-F5344CB8AC3E}">
        <p14:creationId xmlns:p14="http://schemas.microsoft.com/office/powerpoint/2010/main" val="1048914846"/>
      </p:ext>
    </p:extLst>
  </p:cSld>
  <p:clrMapOvr>
    <a:masterClrMapping/>
  </p:clrMapOvr>
  <p:transition spd="med">
    <p:pull/>
  </p:transition>
  <p:timing>
    <p:tnLst>
      <p:par>
        <p:cTn id="1" dur="indefinite" restart="never" nodeType="tmRoot"/>
      </p:par>
    </p:tnLst>
  </p:timing>
</p:sld>
</file>

<file path=ppt/theme/theme1.xml><?xml version="1.0" encoding="utf-8"?>
<a:theme xmlns:a="http://schemas.openxmlformats.org/drawingml/2006/main" name="Light Background Segoe 4-3 template-template_April-17-2007">
  <a:themeElements>
    <a:clrScheme name="White - blue accents template template">
      <a:dk1>
        <a:srgbClr val="000000"/>
      </a:dk1>
      <a:lt1>
        <a:srgbClr val="FFFFFF"/>
      </a:lt1>
      <a:dk2>
        <a:srgbClr val="1D4775"/>
      </a:dk2>
      <a:lt2>
        <a:srgbClr val="FEF194"/>
      </a:lt2>
      <a:accent1>
        <a:srgbClr val="FFC000"/>
      </a:accent1>
      <a:accent2>
        <a:srgbClr val="3497AE"/>
      </a:accent2>
      <a:accent3>
        <a:srgbClr val="DF8045"/>
      </a:accent3>
      <a:accent4>
        <a:srgbClr val="7DCC2E"/>
      </a:accent4>
      <a:accent5>
        <a:srgbClr val="FF9929"/>
      </a:accent5>
      <a:accent6>
        <a:srgbClr val="A061C3"/>
      </a:accent6>
      <a:hlink>
        <a:srgbClr val="1D4775"/>
      </a:hlink>
      <a:folHlink>
        <a:srgbClr val="1D4775"/>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ln>
          <a:headEnd type="none" w="med" len="med"/>
          <a:tailEnd type="none" w="med" len="med"/>
        </a:ln>
      </a:spPr>
      <a:bodyPr vert="horz" wrap="square" lIns="91436" tIns="45718" rIns="91436" bIns="45718" numCol="1" rtlCol="0" anchor="ctr" anchorCtr="0" compatLnSpc="1">
        <a:prstTxWarp prst="textNoShape">
          <a:avLst/>
        </a:prstTxWarp>
      </a:bodyPr>
      <a:lstStyle>
        <a:defPPr algn="ctr" defTabSz="914099" fontAlgn="base">
          <a:spcBef>
            <a:spcPct val="0"/>
          </a:spcBef>
          <a:spcAft>
            <a:spcPct val="0"/>
          </a:spcAft>
          <a:defRPr sz="2300" dirty="0" smtClean="0">
            <a:solidFill>
              <a:schemeClr val="tx1"/>
            </a:solidFill>
            <a:latin typeface="Segoe" pitchFamily="34" charset="0"/>
          </a:defRPr>
        </a:defPPr>
      </a:lstStyle>
      <a:style>
        <a:lnRef idx="0">
          <a:schemeClr val="accent2"/>
        </a:lnRef>
        <a:fillRef idx="3">
          <a:schemeClr val="accent2"/>
        </a:fillRef>
        <a:effectRef idx="3">
          <a:schemeClr val="accent2"/>
        </a:effectRef>
        <a:fontRef idx="minor">
          <a:schemeClr val="lt1"/>
        </a:fontRef>
      </a:style>
    </a:spDef>
  </a:objectDefaults>
  <a:extraClrSchemeLst/>
</a:theme>
</file>

<file path=ppt/theme/theme2.xml><?xml version="1.0" encoding="utf-8"?>
<a:theme xmlns:a="http://schemas.openxmlformats.org/drawingml/2006/main" name="White with Courier font for code slides">
  <a:themeElements>
    <a:clrScheme name="Blue Template-Template">
      <a:dk1>
        <a:srgbClr val="000000"/>
      </a:dk1>
      <a:lt1>
        <a:srgbClr val="FFFFFF"/>
      </a:lt1>
      <a:dk2>
        <a:srgbClr val="050595"/>
      </a:dk2>
      <a:lt2>
        <a:srgbClr val="FFFFFF"/>
      </a:lt2>
      <a:accent1>
        <a:srgbClr val="FFC000"/>
      </a:accent1>
      <a:accent2>
        <a:srgbClr val="3497AE"/>
      </a:accent2>
      <a:accent3>
        <a:srgbClr val="DF8045"/>
      </a:accent3>
      <a:accent4>
        <a:srgbClr val="7DCC2E"/>
      </a:accent4>
      <a:accent5>
        <a:srgbClr val="FF9929"/>
      </a:accent5>
      <a:accent6>
        <a:srgbClr val="7D3DA1"/>
      </a:accent6>
      <a:hlink>
        <a:srgbClr val="F3EB4F"/>
      </a:hlink>
      <a:folHlink>
        <a:srgbClr val="7DDDF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Concourse">
      <a:fillStyleLst>
        <a:solidFill>
          <a:schemeClr val="phClr"/>
        </a:solidFill>
        <a:gradFill rotWithShape="1">
          <a:gsLst>
            <a:gs pos="0">
              <a:schemeClr val="phClr">
                <a:tint val="62000"/>
                <a:satMod val="180000"/>
              </a:schemeClr>
            </a:gs>
            <a:gs pos="65000">
              <a:schemeClr val="phClr">
                <a:tint val="32000"/>
                <a:satMod val="250000"/>
              </a:schemeClr>
            </a:gs>
            <a:gs pos="100000">
              <a:schemeClr val="phClr">
                <a:tint val="23000"/>
                <a:satMod val="300000"/>
              </a:schemeClr>
            </a:gs>
          </a:gsLst>
          <a:lin ang="16200000" scaled="0"/>
        </a:gradFill>
        <a:gradFill rotWithShape="1">
          <a:gsLst>
            <a:gs pos="0">
              <a:schemeClr val="phClr">
                <a:shade val="15000"/>
                <a:satMod val="180000"/>
              </a:schemeClr>
            </a:gs>
            <a:gs pos="50000">
              <a:schemeClr val="phClr">
                <a:shade val="45000"/>
                <a:satMod val="170000"/>
              </a:schemeClr>
            </a:gs>
            <a:gs pos="70000">
              <a:schemeClr val="phClr">
                <a:tint val="99000"/>
                <a:shade val="65000"/>
                <a:satMod val="155000"/>
              </a:schemeClr>
            </a:gs>
            <a:gs pos="100000">
              <a:schemeClr val="phClr">
                <a:tint val="95500"/>
                <a:shade val="100000"/>
                <a:satMod val="155000"/>
              </a:schemeClr>
            </a:gs>
          </a:gsLst>
          <a:lin ang="16200000" scaled="0"/>
        </a:gradFill>
      </a:fillStyleLst>
      <a:lnStyleLst>
        <a:ln w="9525" cap="flat" cmpd="sng" algn="ctr">
          <a:solidFill>
            <a:schemeClr val="phClr"/>
          </a:solidFill>
          <a:prstDash val="solid"/>
        </a:ln>
        <a:ln w="55000" cap="flat" cmpd="thickThin" algn="ctr">
          <a:solidFill>
            <a:schemeClr val="phClr"/>
          </a:solidFill>
          <a:prstDash val="solid"/>
        </a:ln>
        <a:ln w="63500" cap="flat" cmpd="thickThin" algn="ctr">
          <a:solidFill>
            <a:schemeClr val="phClr"/>
          </a:solidFill>
          <a:prstDash val="solid"/>
        </a:ln>
      </a:lnStyleLst>
      <a:effectStyleLst>
        <a:effectStyle>
          <a:effectLst>
            <a:outerShdw blurRad="50800" dist="38100" dir="5400000" rotWithShape="0">
              <a:srgbClr val="000000">
                <a:alpha val="35000"/>
              </a:srgbClr>
            </a:outerShdw>
          </a:effectLst>
        </a:effectStyle>
        <a:effectStyle>
          <a:effectLst>
            <a:outerShdw blurRad="50800" dist="38100" dir="5400000" rotWithShape="0">
              <a:srgbClr val="000000">
                <a:alpha val="35000"/>
              </a:srgbClr>
            </a:outerShdw>
          </a:effectLst>
        </a:effectStyle>
        <a:effectStyle>
          <a:effectLst>
            <a:outerShdw blurRad="63500" dist="38100" dir="5400000" rotWithShape="0">
              <a:srgbClr val="000000">
                <a:alpha val="45000"/>
              </a:srgbClr>
            </a:outerShdw>
          </a:effectLst>
          <a:scene3d>
            <a:camera prst="orthographicFront" fov="0">
              <a:rot lat="0" lon="0" rev="0"/>
            </a:camera>
            <a:lightRig rig="glow" dir="t">
              <a:rot lat="0" lon="0" rev="6360000"/>
            </a:lightRig>
          </a:scene3d>
          <a:sp3d contourW="1000" prstMaterial="flat">
            <a:bevelT w="95250" h="101600"/>
            <a:contourClr>
              <a:schemeClr val="phClr">
                <a:satMod val="300000"/>
              </a:schemeClr>
            </a:contourClr>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ln>
          <a:headEnd type="none" w="med" len="med"/>
          <a:tailEnd type="none" w="med" len="med"/>
        </a:ln>
      </a:spPr>
      <a:bodyPr vert="horz" wrap="square" lIns="109728" tIns="54864" rIns="109728" bIns="54864" numCol="1" rtlCol="0" anchor="ctr" anchorCtr="0" compatLnSpc="1">
        <a:prstTxWarp prst="textNoShape">
          <a:avLst/>
        </a:prstTxWarp>
      </a:bodyPr>
      <a:lstStyle>
        <a:defPPr marL="0" marR="0" indent="0" algn="ctr" defTabSz="1096963" rtl="0" eaLnBrk="1" fontAlgn="base" latinLnBrk="0" hangingPunct="1">
          <a:lnSpc>
            <a:spcPct val="100000"/>
          </a:lnSpc>
          <a:spcBef>
            <a:spcPct val="0"/>
          </a:spcBef>
          <a:spcAft>
            <a:spcPct val="0"/>
          </a:spcAft>
          <a:buClrTx/>
          <a:buSzTx/>
          <a:buFontTx/>
          <a:buNone/>
          <a:tabLst/>
          <a:defRPr kumimoji="0" sz="2800" b="0" i="0" u="none" strike="noStrike" cap="none" normalizeH="0" baseline="0" dirty="0" smtClean="0">
            <a:solidFill>
              <a:schemeClr val="tx1"/>
            </a:solidFill>
            <a:effectLst>
              <a:outerShdw blurRad="38100" dist="38100" dir="2700000" algn="tl">
                <a:srgbClr val="000000">
                  <a:alpha val="43137"/>
                </a:srgbClr>
              </a:outerShdw>
            </a:effectLst>
            <a:latin typeface="Segoe" pitchFamily="34" charset="0"/>
          </a:defRPr>
        </a:defPPr>
      </a:lstStyle>
      <a:style>
        <a:lnRef idx="0">
          <a:schemeClr val="accent2"/>
        </a:lnRef>
        <a:fillRef idx="3">
          <a:schemeClr val="accent2"/>
        </a:fillRef>
        <a:effectRef idx="3">
          <a:schemeClr val="accent2"/>
        </a:effectRef>
        <a:fontRef idx="minor">
          <a:schemeClr val="lt1"/>
        </a:fontRef>
      </a:style>
    </a:spDef>
  </a:objectDefaults>
  <a:extraClrSchemeLst/>
</a:theme>
</file>

<file path=ppt/theme/theme3.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item1.xml><?xml version="1.0" encoding="utf-8"?>
<?mso-contentType ?>
<FormTemplates xmlns="http://schemas.microsoft.com/sharepoint/v3/contenttype/forms">
  <Display>DocumentLibraryForm</Display>
  <Edit>AssetEditForm</Edit>
  <New>DocumentLibraryForm</New>
</FormTemplates>
</file>

<file path=customXml/itemProps1.xml><?xml version="1.0" encoding="utf-8"?>
<ds:datastoreItem xmlns:ds="http://schemas.openxmlformats.org/officeDocument/2006/customXml" ds:itemID="{87E35BF7-BA12-4FCD-B665-9595BABCDE52}">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Sample presentation slides (Soft blue texture design)</Template>
  <TotalTime>3605</TotalTime>
  <Words>6661</Words>
  <Application>Microsoft Office PowerPoint</Application>
  <PresentationFormat>On-screen Show (4:3)</PresentationFormat>
  <Paragraphs>424</Paragraphs>
  <Slides>48</Slides>
  <Notes>48</Notes>
  <HiddenSlides>0</HiddenSlides>
  <MMClips>0</MMClips>
  <ScaleCrop>false</ScaleCrop>
  <HeadingPairs>
    <vt:vector size="6" baseType="variant">
      <vt:variant>
        <vt:lpstr>Fonts Used</vt:lpstr>
      </vt:variant>
      <vt:variant>
        <vt:i4>5</vt:i4>
      </vt:variant>
      <vt:variant>
        <vt:lpstr>Theme</vt:lpstr>
      </vt:variant>
      <vt:variant>
        <vt:i4>3</vt:i4>
      </vt:variant>
      <vt:variant>
        <vt:lpstr>Slide Titles</vt:lpstr>
      </vt:variant>
      <vt:variant>
        <vt:i4>48</vt:i4>
      </vt:variant>
    </vt:vector>
  </HeadingPairs>
  <TitlesOfParts>
    <vt:vector size="56" baseType="lpstr">
      <vt:lpstr>Arial</vt:lpstr>
      <vt:lpstr>Calibri</vt:lpstr>
      <vt:lpstr>Calibri Light</vt:lpstr>
      <vt:lpstr>Courier New</vt:lpstr>
      <vt:lpstr>Wingdings</vt:lpstr>
      <vt:lpstr>Light Background Segoe 4-3 template-template_April-17-2007</vt:lpstr>
      <vt:lpstr>White with Courier font for code slides</vt:lpstr>
      <vt:lpstr>Retrospect</vt:lpstr>
      <vt:lpstr>PowerPoint Presentation</vt:lpstr>
      <vt:lpstr>2016 Statistical Report Training</vt:lpstr>
      <vt:lpstr>Initial Login Information:</vt:lpstr>
      <vt:lpstr>Process</vt:lpstr>
      <vt:lpstr>Process</vt:lpstr>
      <vt:lpstr>POINTS TO REMEMBER</vt:lpstr>
      <vt:lpstr>POINTS TO REMEMBER</vt:lpstr>
      <vt:lpstr>FINAL SUBMISSION</vt:lpstr>
      <vt:lpstr>FINAL SUBMISSION</vt:lpstr>
      <vt:lpstr>TABLE 1 MEMBERSHIP &amp; PARTICIPATION</vt:lpstr>
      <vt:lpstr>TABLE 1 MEMBERSHIP &amp; PARTICIPATION</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2 CHURCH ASSETS &amp; EXPENSES</vt:lpstr>
      <vt:lpstr>TABLE 3 CHURCH INCOME</vt:lpstr>
      <vt:lpstr>TABLE 3 CHURCH INCOME</vt:lpstr>
      <vt:lpstr>TABLE 3 CHURCH INCOME</vt:lpstr>
      <vt:lpstr>TABLE 3 CHURCH INCOME</vt:lpstr>
      <vt:lpstr>TABLE 3 CHURCH INCOME</vt:lpstr>
      <vt:lpstr>TABLE 3 CHURCH INCOME</vt:lpstr>
      <vt:lpstr>NETTING CONCEPT</vt:lpstr>
      <vt:lpstr>NETTING CONCEPT</vt:lpstr>
      <vt:lpstr>NETTING CONCEPT</vt:lpstr>
      <vt:lpstr>NETTING CONCEPT</vt:lpstr>
      <vt:lpstr>NETTING CONCEPT</vt:lpstr>
      <vt:lpstr>NETTING CONCEPT</vt:lpstr>
      <vt:lpstr>NETTING CONCEPT</vt:lpstr>
      <vt:lpstr>NETTING CONCEPT Example – Subsidiary Organization</vt:lpstr>
      <vt:lpstr>NETTING CONCEPT Example – Subsidiary Organization</vt:lpstr>
      <vt:lpstr>NETTING CONCEPT Example – Subsidiary Organization</vt:lpstr>
      <vt:lpstr>NETTING CONCEPT Example – Church Programs</vt:lpstr>
      <vt:lpstr>NETTING CONCEPT Example – Church Programs</vt:lpstr>
      <vt:lpstr>NETTING CONCEPT Example – Church Program</vt:lpstr>
      <vt:lpstr>NETTING CONCEPT Example – Non-United Methodist Program</vt:lpstr>
      <vt:lpstr>NETTING CONCEPT Example – Non-United Methodist Program</vt:lpstr>
      <vt:lpstr>NETTING CONCEPT Example – Non-United Methodist Program</vt:lpstr>
      <vt:lpstr>NETTING CONCEPT Example – Non-United Methodist Program</vt:lpstr>
      <vt:lpstr>CONFERENCE CONTACTS</vt:lpstr>
    </vt:vector>
  </TitlesOfParts>
  <Company>Amazon.com</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dandrews</dc:creator>
  <cp:keywords/>
  <cp:lastModifiedBy>Deborah Sidorakis</cp:lastModifiedBy>
  <cp:revision>160</cp:revision>
  <cp:lastPrinted>2016-11-22T14:54:03Z</cp:lastPrinted>
  <dcterms:created xsi:type="dcterms:W3CDTF">2015-11-12T15:20:05Z</dcterms:created>
  <dcterms:modified xsi:type="dcterms:W3CDTF">2016-12-14T19:50:52Z</dcterms:modified>
  <cp:version/>
</cp:coreProperties>
</file>

<file path=docProps/custom.xml><?xml version="1.0" encoding="utf-8"?>
<Properties xmlns="http://schemas.openxmlformats.org/officeDocument/2006/custom-properties" xmlns:vt="http://schemas.openxmlformats.org/officeDocument/2006/docPropsVTypes">
  <property fmtid="{D5CDD505-2E9C-101B-9397-08002B2CF9AE}" pid="2" name="_TemplateID">
    <vt:lpwstr>TC102867749990</vt:lpwstr>
  </property>
</Properties>
</file>