
<file path=[Content_Types].xml><?xml version="1.0" encoding="utf-8"?>
<Types xmlns="http://schemas.openxmlformats.org/package/2006/content-types">
  <Override PartName="/ppt/slides/slide5.xml" ContentType="application/vnd.openxmlformats-officedocument.presentationml.slide+xml"/>
  <Override PartName="/ppt/slides/slide6.xml" ContentType="application/vnd.openxmlformats-officedocument.presentationml.slide+xml"/>
  <Override PartName="/ppt/slideLayouts/slideLayout7.xml" ContentType="application/vnd.openxmlformats-officedocument.presentationml.slideLayout+xml"/>
  <Override PartName="/ppt/slideLayouts/slideLayout8.xml" ContentType="application/vnd.openxmlformats-officedocument.presentationml.slideLayout+xml"/>
  <Default Extension="png" ContentType="image/png"/>
  <Override PartName="/ppt/slideMasters/slideMaster1.xml" ContentType="application/vnd.openxmlformats-officedocument.presentationml.slideMaster+xml"/>
  <Override PartName="/ppt/slides/slide3.xml" ContentType="application/vnd.openxmlformats-officedocument.presentationml.slide+xml"/>
  <Override PartName="/ppt/slides/slide4.xml" ContentType="application/vnd.openxmlformats-officedocument.presentationml.slide+xml"/>
  <Override PartName="/ppt/slides/slide17.xml" ContentType="application/vnd.openxmlformats-officedocument.presentationml.slide+xml"/>
  <Override PartName="/ppt/presProps.xml" ContentType="application/vnd.openxmlformats-officedocument.presentationml.presProps+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17.xml" ContentType="application/vnd.openxmlformats-officedocument.presentationml.slideLayout+xml"/>
  <Override PartName="/ppt/slides/slide1.xml" ContentType="application/vnd.openxmlformats-officedocument.presentationml.slide+xml"/>
  <Override PartName="/ppt/slides/slide2.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theme/theme1.xml" ContentType="application/vnd.openxmlformats-officedocument.theme+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s/slide13.xml" ContentType="application/vnd.openxmlformats-officedocument.presentationml.slide+xml"/>
  <Override PartName="/ppt/slides/slide14.xml" ContentType="application/vnd.openxmlformats-officedocument.presentationml.slide+xml"/>
  <Override PartName="/ppt/slideLayouts/slideLayout1.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docProps/app.xml" ContentType="application/vnd.openxmlformats-officedocument.extended-properties+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tableStyles.xml" ContentType="application/vnd.openxmlformats-officedocument.presentationml.tableStyles+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0.xml" ContentType="application/vnd.openxmlformats-officedocument.presentationml.slideLayout+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viewProps.xml" ContentType="application/vnd.openxmlformats-officedocument.presentationml.viewProps+xml"/>
  <Override PartName="/ppt/slideLayouts/slideLayout9.xml" ContentType="application/vnd.openxmlformats-officedocument.presentationml.slideLayout+xml"/>
  <Override PartName="/docProps/core.xml" ContentType="application/vnd.openxmlformats-package.core-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autoCompressPictures="0">
  <p:sldMasterIdLst>
    <p:sldMasterId id="2147483648" r:id="rId1"/>
  </p:sldMasterIdLst>
  <p:sldIdLst>
    <p:sldId id="268" r:id="rId2"/>
    <p:sldId id="256" r:id="rId3"/>
    <p:sldId id="271" r:id="rId4"/>
    <p:sldId id="257" r:id="rId5"/>
    <p:sldId id="270" r:id="rId6"/>
    <p:sldId id="258" r:id="rId7"/>
    <p:sldId id="259" r:id="rId8"/>
    <p:sldId id="262" r:id="rId9"/>
    <p:sldId id="263" r:id="rId10"/>
    <p:sldId id="261" r:id="rId11"/>
    <p:sldId id="272" r:id="rId12"/>
    <p:sldId id="266" r:id="rId13"/>
    <p:sldId id="260" r:id="rId14"/>
    <p:sldId id="264" r:id="rId15"/>
    <p:sldId id="265" r:id="rId16"/>
    <p:sldId id="267" r:id="rId17"/>
    <p:sldId id="269" r:id="rId18"/>
  </p:sldIdLst>
  <p:sldSz cx="12192000" cy="6858000"/>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xmlns=""/>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loop="1" showNarration="1">
    <p:kiosk/>
    <p:sldAll/>
    <p:penClr>
      <a:prstClr val="red"/>
    </p:penClr>
    <p:extLst>
      <p:ext uri="{EC167BDD-8182-4AB7-AECC-EB403E3ABB37}">
        <p14:laserClr xmlns:p14="http://schemas.microsoft.com/office/powerpoint/2010/main" xmlns="">
          <a:srgbClr val="FF0000"/>
        </p14:laserClr>
      </p:ext>
      <p:ext uri="{2FDB2607-1784-4EEB-B798-7EB5836EED8A}">
        <p14:showMediaCtrls xmlns:p14="http://schemas.microsoft.com/office/powerpoint/2010/main" xmlns="" val="1"/>
      </p:ext>
    </p:extLst>
  </p:showPr>
  <p:extLst>
    <p:ext uri="{E76CE94A-603C-4142-B9EB-6D1370010A27}">
      <p14:discardImageEditData xmlns:p14="http://schemas.microsoft.com/office/powerpoint/2010/main" xmlns="" val="0"/>
    </p:ext>
    <p:ext uri="{D31A062A-798A-4329-ABDD-BBA856620510}">
      <p14:defaultImageDpi xmlns:p14="http://schemas.microsoft.com/office/powerpoint/2010/main" xmlns="" val="220"/>
    </p:ext>
    <p:ext uri="{FD5EFAAD-0ECE-453E-9831-46B23BE46B34}">
      <p15:chartTrackingRefBased xmlns:p15="http://schemas.microsoft.com/office/powerpoint/2012/main" xmlns=""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15000" autoAdjust="0"/>
    <p:restoredTop sz="94660"/>
  </p:normalViewPr>
  <p:slideViewPr>
    <p:cSldViewPr snapToGrid="0">
      <p:cViewPr varScale="1">
        <p:scale>
          <a:sx n="79" d="100"/>
          <a:sy n="79" d="100"/>
        </p:scale>
        <p:origin x="-222" y="-78"/>
      </p:cViewPr>
      <p:guideLst>
        <p:guide orient="horz" pos="2160"/>
        <p:guide pos="3840"/>
      </p:guideLst>
    </p:cSldViewPr>
  </p:slideViewPr>
  <p:notesTextViewPr>
    <p:cViewPr>
      <p:scale>
        <a:sx n="1" d="1"/>
        <a:sy n="1" d="1"/>
      </p:scale>
      <p:origin x="0" y="0"/>
    </p:cViewPr>
  </p:notesTextViewPr>
  <p:sorterViewPr>
    <p:cViewPr>
      <p:scale>
        <a:sx n="100" d="100"/>
        <a:sy n="100" d="100"/>
      </p:scale>
      <p:origin x="0" y="-2172"/>
    </p:cViewPr>
  </p:sorterViewPr>
  <p:gridSpacing cx="78028800" cy="780288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3" Type="http://schemas.openxmlformats.org/officeDocument/2006/relationships/slide" Target="slides/slide2.xml"/><Relationship Id="rId21" Type="http://schemas.openxmlformats.org/officeDocument/2006/relationships/theme" Target="theme/theme1.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viewProps" Target="viewProp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slide" Target="slides/slide14.xml"/><Relationship Id="rId10" Type="http://schemas.openxmlformats.org/officeDocument/2006/relationships/slide" Target="slides/slide9.xml"/><Relationship Id="rId19" Type="http://schemas.openxmlformats.org/officeDocument/2006/relationships/presProps" Target="presProps.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tableStyles" Target="tableStyles.xml"/></Relationships>
</file>

<file path=ppt/slideLayouts/_rels/slideLayout1.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17.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pic>
        <p:nvPicPr>
          <p:cNvPr id="7" name="Picture 6" descr="Droplets-HD-Title-R1d.png"/>
          <p:cNvPicPr>
            <a:picLocks noChangeAspect="1"/>
          </p:cNvPicPr>
          <p:nvPr/>
        </p:nvPicPr>
        <p:blipFill>
          <a:blip r:embed="rId2">
            <a:extLst>
              <a:ext uri="{28A0092B-C50C-407E-A947-70E740481C1C}">
                <a14:useLocalDpi xmlns:a14="http://schemas.microsoft.com/office/drawing/2010/main" xmlns="" val="0"/>
              </a:ext>
            </a:extLst>
          </a:blip>
          <a:stretch>
            <a:fillRect/>
          </a:stretch>
        </p:blipFill>
        <p:spPr>
          <a:xfrm>
            <a:off x="0" y="0"/>
            <a:ext cx="12192000" cy="6858000"/>
          </a:xfrm>
          <a:prstGeom prst="rect">
            <a:avLst/>
          </a:prstGeom>
        </p:spPr>
      </p:pic>
      <p:sp>
        <p:nvSpPr>
          <p:cNvPr id="2" name="Title 1"/>
          <p:cNvSpPr>
            <a:spLocks noGrp="1"/>
          </p:cNvSpPr>
          <p:nvPr>
            <p:ph type="ctrTitle"/>
          </p:nvPr>
        </p:nvSpPr>
        <p:spPr>
          <a:xfrm>
            <a:off x="1751012" y="1300785"/>
            <a:ext cx="8689976" cy="2509213"/>
          </a:xfrm>
        </p:spPr>
        <p:txBody>
          <a:bodyPr anchor="b">
            <a:normAutofit/>
          </a:bodyPr>
          <a:lstStyle>
            <a:lvl1pPr algn="ctr">
              <a:defRPr sz="4800"/>
            </a:lvl1pPr>
          </a:lstStyle>
          <a:p>
            <a:r>
              <a:rPr lang="en-US" smtClean="0"/>
              <a:t>Click to edit Master title style</a:t>
            </a:r>
            <a:endParaRPr lang="en-US" dirty="0"/>
          </a:p>
        </p:txBody>
      </p:sp>
      <p:sp>
        <p:nvSpPr>
          <p:cNvPr id="3" name="Subtitle 2"/>
          <p:cNvSpPr>
            <a:spLocks noGrp="1"/>
          </p:cNvSpPr>
          <p:nvPr>
            <p:ph type="subTitle" idx="1"/>
          </p:nvPr>
        </p:nvSpPr>
        <p:spPr>
          <a:xfrm>
            <a:off x="1751012" y="3886200"/>
            <a:ext cx="8689976" cy="1371599"/>
          </a:xfrm>
        </p:spPr>
        <p:txBody>
          <a:bodyPr>
            <a:normAutofit/>
          </a:bodyPr>
          <a:lstStyle>
            <a:lvl1pPr marL="0" indent="0" algn="ctr">
              <a:buNone/>
              <a:defRPr sz="2200">
                <a:solidFill>
                  <a:schemeClr val="bg1">
                    <a:lumMod val="50000"/>
                  </a:schemeClr>
                </a:solidFill>
              </a:defRPr>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smtClean="0"/>
              <a:t>Click to edit Master subtitle style</a:t>
            </a:r>
            <a:endParaRPr lang="en-US" dirty="0"/>
          </a:p>
        </p:txBody>
      </p:sp>
      <p:sp>
        <p:nvSpPr>
          <p:cNvPr id="4" name="Date Placeholder 3"/>
          <p:cNvSpPr>
            <a:spLocks noGrp="1"/>
          </p:cNvSpPr>
          <p:nvPr>
            <p:ph type="dt" sz="half" idx="10"/>
          </p:nvPr>
        </p:nvSpPr>
        <p:spPr/>
        <p:txBody>
          <a:bodyPr/>
          <a:lstStyle/>
          <a:p>
            <a:fld id="{48A87A34-81AB-432B-8DAE-1953F412C126}" type="datetimeFigureOut">
              <a:rPr lang="en-US" dirty="0"/>
              <a:pPr/>
              <a:t>5/28/2016</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6D22F896-40B5-4ADD-8801-0D06FADFA095}" type="slidenum">
              <a:rPr lang="en-US" dirty="0"/>
              <a:pPr/>
              <a:t>‹#›</a:t>
            </a:fld>
            <a:endParaRPr lang="en-US" dirty="0"/>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pic>
        <p:nvPicPr>
          <p:cNvPr id="3" name="Picture 2" descr="Droplets-HD-Content-R1d.png"/>
          <p:cNvPicPr>
            <a:picLocks noChangeAspect="1"/>
          </p:cNvPicPr>
          <p:nvPr/>
        </p:nvPicPr>
        <p:blipFill>
          <a:blip r:embed="rId2">
            <a:extLst>
              <a:ext uri="{28A0092B-C50C-407E-A947-70E740481C1C}">
                <a14:useLocalDpi xmlns:a14="http://schemas.microsoft.com/office/drawing/2010/main" xmlns="" val="0"/>
              </a:ext>
            </a:extLst>
          </a:blip>
          <a:stretch>
            <a:fillRect/>
          </a:stretch>
        </p:blipFill>
        <p:spPr>
          <a:xfrm>
            <a:off x="0" y="0"/>
            <a:ext cx="12192000" cy="6858000"/>
          </a:xfrm>
          <a:prstGeom prst="rect">
            <a:avLst/>
          </a:prstGeom>
        </p:spPr>
      </p:pic>
      <p:sp>
        <p:nvSpPr>
          <p:cNvPr id="2" name="Title 1"/>
          <p:cNvSpPr>
            <a:spLocks noGrp="1"/>
          </p:cNvSpPr>
          <p:nvPr>
            <p:ph type="title"/>
          </p:nvPr>
        </p:nvSpPr>
        <p:spPr/>
        <p:txBody>
          <a:bodyPr/>
          <a:lstStyle/>
          <a:p>
            <a:r>
              <a:rPr lang="en-US" smtClean="0"/>
              <a:t>Click to edit Master title style</a:t>
            </a:r>
            <a:endParaRPr lang="en-US" dirty="0"/>
          </a:p>
        </p:txBody>
      </p:sp>
      <p:sp>
        <p:nvSpPr>
          <p:cNvPr id="12" name="Content Placeholder 2"/>
          <p:cNvSpPr>
            <a:spLocks noGrp="1"/>
          </p:cNvSpPr>
          <p:nvPr>
            <p:ph sz="quarter" idx="13"/>
          </p:nvPr>
        </p:nvSpPr>
        <p:spPr>
          <a:xfrm>
            <a:off x="913774" y="2367092"/>
            <a:ext cx="10363826" cy="3424107"/>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48A87A34-81AB-432B-8DAE-1953F412C126}" type="datetimeFigureOut">
              <a:rPr lang="en-US" dirty="0"/>
              <a:pPr/>
              <a:t>5/28/2016</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6D22F896-40B5-4ADD-8801-0D06FADFA095}" type="slidenum">
              <a:rPr lang="en-US" dirty="0"/>
              <a:pPr/>
              <a:t>‹#›</a:t>
            </a:fld>
            <a:endParaRPr lang="en-US" dirty="0"/>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pic>
        <p:nvPicPr>
          <p:cNvPr id="9" name="Picture 8" descr="Droplets-HD-Content-R1d.png"/>
          <p:cNvPicPr>
            <a:picLocks noChangeAspect="1"/>
          </p:cNvPicPr>
          <p:nvPr/>
        </p:nvPicPr>
        <p:blipFill>
          <a:blip r:embed="rId2">
            <a:extLst>
              <a:ext uri="{28A0092B-C50C-407E-A947-70E740481C1C}">
                <a14:useLocalDpi xmlns:a14="http://schemas.microsoft.com/office/drawing/2010/main" xmlns="" val="0"/>
              </a:ext>
            </a:extLst>
          </a:blip>
          <a:stretch>
            <a:fillRect/>
          </a:stretch>
        </p:blipFill>
        <p:spPr>
          <a:xfrm>
            <a:off x="0" y="0"/>
            <a:ext cx="12192000" cy="6858000"/>
          </a:xfrm>
          <a:prstGeom prst="rect">
            <a:avLst/>
          </a:prstGeom>
        </p:spPr>
      </p:pic>
      <p:sp>
        <p:nvSpPr>
          <p:cNvPr id="2" name="Title 1"/>
          <p:cNvSpPr>
            <a:spLocks noGrp="1"/>
          </p:cNvSpPr>
          <p:nvPr>
            <p:ph type="title"/>
          </p:nvPr>
        </p:nvSpPr>
        <p:spPr>
          <a:xfrm>
            <a:off x="913774" y="828563"/>
            <a:ext cx="10351752" cy="2736819"/>
          </a:xfrm>
        </p:spPr>
        <p:txBody>
          <a:bodyPr anchor="b">
            <a:normAutofit/>
          </a:bodyPr>
          <a:lstStyle>
            <a:lvl1pPr>
              <a:defRPr sz="4000"/>
            </a:lvl1pPr>
          </a:lstStyle>
          <a:p>
            <a:r>
              <a:rPr lang="en-US" smtClean="0"/>
              <a:t>Click to edit Master title style</a:t>
            </a:r>
            <a:endParaRPr lang="en-US" dirty="0"/>
          </a:p>
        </p:txBody>
      </p:sp>
      <p:sp>
        <p:nvSpPr>
          <p:cNvPr id="3" name="Text Placeholder 2"/>
          <p:cNvSpPr>
            <a:spLocks noGrp="1"/>
          </p:cNvSpPr>
          <p:nvPr>
            <p:ph type="body" idx="1"/>
          </p:nvPr>
        </p:nvSpPr>
        <p:spPr>
          <a:xfrm>
            <a:off x="913774" y="3657457"/>
            <a:ext cx="10351752" cy="1368183"/>
          </a:xfrm>
        </p:spPr>
        <p:txBody>
          <a:bodyPr>
            <a:normAutofit/>
          </a:bodyPr>
          <a:lstStyle>
            <a:lvl1pPr marL="0" indent="0" algn="ctr">
              <a:buNone/>
              <a:defRPr sz="2000">
                <a:solidFill>
                  <a:schemeClr val="bg1">
                    <a:lumMod val="50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48A87A34-81AB-432B-8DAE-1953F412C126}" type="datetimeFigureOut">
              <a:rPr lang="en-US" dirty="0"/>
              <a:pPr/>
              <a:t>5/28/2016</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6D22F896-40B5-4ADD-8801-0D06FADFA095}" type="slidenum">
              <a:rPr lang="en-US" dirty="0"/>
              <a:pPr/>
              <a:t>‹#›</a:t>
            </a:fld>
            <a:endParaRPr lang="en-US" dirty="0"/>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pic>
        <p:nvPicPr>
          <p:cNvPr id="10" name="Picture 9" descr="Droplets-HD-Content-R1d.png"/>
          <p:cNvPicPr>
            <a:picLocks noChangeAspect="1"/>
          </p:cNvPicPr>
          <p:nvPr/>
        </p:nvPicPr>
        <p:blipFill>
          <a:blip r:embed="rId2">
            <a:extLst>
              <a:ext uri="{28A0092B-C50C-407E-A947-70E740481C1C}">
                <a14:useLocalDpi xmlns:a14="http://schemas.microsoft.com/office/drawing/2010/main" xmlns="" val="0"/>
              </a:ext>
            </a:extLst>
          </a:blip>
          <a:stretch>
            <a:fillRect/>
          </a:stretch>
        </p:blipFill>
        <p:spPr>
          <a:xfrm>
            <a:off x="0" y="0"/>
            <a:ext cx="12192000" cy="6858000"/>
          </a:xfrm>
          <a:prstGeom prst="rect">
            <a:avLst/>
          </a:prstGeom>
        </p:spPr>
      </p:pic>
      <p:sp>
        <p:nvSpPr>
          <p:cNvPr id="14" name="Title 1"/>
          <p:cNvSpPr>
            <a:spLocks noGrp="1"/>
          </p:cNvSpPr>
          <p:nvPr>
            <p:ph type="title"/>
          </p:nvPr>
        </p:nvSpPr>
        <p:spPr>
          <a:xfrm>
            <a:off x="913775" y="618517"/>
            <a:ext cx="10364451" cy="1596177"/>
          </a:xfrm>
        </p:spPr>
        <p:txBody>
          <a:bodyPr/>
          <a:lstStyle/>
          <a:p>
            <a:r>
              <a:rPr lang="en-US" smtClean="0"/>
              <a:t>Click to edit Master title style</a:t>
            </a:r>
            <a:endParaRPr lang="en-US" dirty="0"/>
          </a:p>
        </p:txBody>
      </p:sp>
      <p:sp>
        <p:nvSpPr>
          <p:cNvPr id="12" name="Content Placeholder 2"/>
          <p:cNvSpPr>
            <a:spLocks noGrp="1"/>
          </p:cNvSpPr>
          <p:nvPr>
            <p:ph sz="quarter" idx="13"/>
          </p:nvPr>
        </p:nvSpPr>
        <p:spPr>
          <a:xfrm>
            <a:off x="913774" y="2367092"/>
            <a:ext cx="5106026" cy="3424107"/>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13" name="Content Placeholder 3"/>
          <p:cNvSpPr>
            <a:spLocks noGrp="1"/>
          </p:cNvSpPr>
          <p:nvPr>
            <p:ph sz="quarter" idx="14"/>
          </p:nvPr>
        </p:nvSpPr>
        <p:spPr>
          <a:xfrm>
            <a:off x="6172200" y="2367092"/>
            <a:ext cx="5105400" cy="3424107"/>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Date Placeholder 4"/>
          <p:cNvSpPr>
            <a:spLocks noGrp="1"/>
          </p:cNvSpPr>
          <p:nvPr>
            <p:ph type="dt" sz="half" idx="10"/>
          </p:nvPr>
        </p:nvSpPr>
        <p:spPr/>
        <p:txBody>
          <a:bodyPr/>
          <a:lstStyle/>
          <a:p>
            <a:fld id="{48A87A34-81AB-432B-8DAE-1953F412C126}" type="datetimeFigureOut">
              <a:rPr lang="en-US" dirty="0"/>
              <a:pPr/>
              <a:t>5/28/2016</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6D22F896-40B5-4ADD-8801-0D06FADFA095}" type="slidenum">
              <a:rPr lang="en-US" dirty="0"/>
              <a:pPr/>
              <a:t>‹#›</a:t>
            </a:fld>
            <a:endParaRPr lang="en-US" dirty="0"/>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pic>
        <p:nvPicPr>
          <p:cNvPr id="15" name="Picture 14" descr="Droplets-HD-Content-R1d.png"/>
          <p:cNvPicPr>
            <a:picLocks noChangeAspect="1"/>
          </p:cNvPicPr>
          <p:nvPr/>
        </p:nvPicPr>
        <p:blipFill>
          <a:blip r:embed="rId2">
            <a:extLst>
              <a:ext uri="{28A0092B-C50C-407E-A947-70E740481C1C}">
                <a14:useLocalDpi xmlns:a14="http://schemas.microsoft.com/office/drawing/2010/main" xmlns="" val="0"/>
              </a:ext>
            </a:extLst>
          </a:blip>
          <a:stretch>
            <a:fillRect/>
          </a:stretch>
        </p:blipFill>
        <p:spPr>
          <a:xfrm>
            <a:off x="0" y="0"/>
            <a:ext cx="12192000" cy="6858000"/>
          </a:xfrm>
          <a:prstGeom prst="rect">
            <a:avLst/>
          </a:prstGeom>
        </p:spPr>
      </p:pic>
      <p:sp>
        <p:nvSpPr>
          <p:cNvPr id="14" name="Title 1"/>
          <p:cNvSpPr>
            <a:spLocks noGrp="1"/>
          </p:cNvSpPr>
          <p:nvPr>
            <p:ph type="title"/>
          </p:nvPr>
        </p:nvSpPr>
        <p:spPr>
          <a:xfrm>
            <a:off x="913775" y="618517"/>
            <a:ext cx="10364451" cy="1596177"/>
          </a:xfrm>
        </p:spPr>
        <p:txBody>
          <a:bodyPr/>
          <a:lstStyle/>
          <a:p>
            <a:r>
              <a:rPr lang="en-US" smtClean="0"/>
              <a:t>Click to edit Master title style</a:t>
            </a:r>
            <a:endParaRPr lang="en-US" dirty="0"/>
          </a:p>
        </p:txBody>
      </p:sp>
      <p:sp>
        <p:nvSpPr>
          <p:cNvPr id="3" name="Text Placeholder 2"/>
          <p:cNvSpPr>
            <a:spLocks noGrp="1"/>
          </p:cNvSpPr>
          <p:nvPr>
            <p:ph type="body" idx="1"/>
          </p:nvPr>
        </p:nvSpPr>
        <p:spPr>
          <a:xfrm>
            <a:off x="1146328" y="2371018"/>
            <a:ext cx="4873474" cy="679994"/>
          </a:xfrm>
        </p:spPr>
        <p:txBody>
          <a:bodyPr anchor="b">
            <a:noAutofit/>
          </a:bodyPr>
          <a:lstStyle>
            <a:lvl1pPr marL="0" indent="0">
              <a:lnSpc>
                <a:spcPct val="85000"/>
              </a:lnSpc>
              <a:buNone/>
              <a:defRPr sz="2600" b="0">
                <a:solidFill>
                  <a:schemeClr val="tx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12" name="Content Placeholder 3"/>
          <p:cNvSpPr>
            <a:spLocks noGrp="1"/>
          </p:cNvSpPr>
          <p:nvPr>
            <p:ph sz="quarter" idx="13"/>
          </p:nvPr>
        </p:nvSpPr>
        <p:spPr>
          <a:xfrm>
            <a:off x="913774" y="3051012"/>
            <a:ext cx="5106027" cy="2740187"/>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Text Placeholder 4"/>
          <p:cNvSpPr>
            <a:spLocks noGrp="1"/>
          </p:cNvSpPr>
          <p:nvPr>
            <p:ph type="body" sz="quarter" idx="3"/>
          </p:nvPr>
        </p:nvSpPr>
        <p:spPr>
          <a:xfrm>
            <a:off x="6396423" y="2371018"/>
            <a:ext cx="4881804" cy="679994"/>
          </a:xfrm>
        </p:spPr>
        <p:txBody>
          <a:bodyPr anchor="b">
            <a:noAutofit/>
          </a:bodyPr>
          <a:lstStyle>
            <a:lvl1pPr marL="0" indent="0">
              <a:lnSpc>
                <a:spcPct val="85000"/>
              </a:lnSpc>
              <a:buNone/>
              <a:defRPr sz="2600" b="0">
                <a:solidFill>
                  <a:schemeClr val="tx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13" name="Content Placeholder 5"/>
          <p:cNvSpPr>
            <a:spLocks noGrp="1"/>
          </p:cNvSpPr>
          <p:nvPr>
            <p:ph sz="quarter" idx="14"/>
          </p:nvPr>
        </p:nvSpPr>
        <p:spPr>
          <a:xfrm>
            <a:off x="6172200" y="3051012"/>
            <a:ext cx="5105401" cy="2740187"/>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7" name="Date Placeholder 6"/>
          <p:cNvSpPr>
            <a:spLocks noGrp="1"/>
          </p:cNvSpPr>
          <p:nvPr>
            <p:ph type="dt" sz="half" idx="10"/>
          </p:nvPr>
        </p:nvSpPr>
        <p:spPr/>
        <p:txBody>
          <a:bodyPr/>
          <a:lstStyle/>
          <a:p>
            <a:fld id="{48A87A34-81AB-432B-8DAE-1953F412C126}" type="datetimeFigureOut">
              <a:rPr lang="en-US" dirty="0"/>
              <a:pPr/>
              <a:t>5/28/2016</a:t>
            </a:fld>
            <a:endParaRPr lang="en-US" dirty="0"/>
          </a:p>
        </p:txBody>
      </p:sp>
      <p:sp>
        <p:nvSpPr>
          <p:cNvPr id="8" name="Footer Placeholder 7"/>
          <p:cNvSpPr>
            <a:spLocks noGrp="1"/>
          </p:cNvSpPr>
          <p:nvPr>
            <p:ph type="ftr" sz="quarter" idx="11"/>
          </p:nvPr>
        </p:nvSpPr>
        <p:spPr/>
        <p:txBody>
          <a:bodyPr/>
          <a:lstStyle/>
          <a:p>
            <a:endParaRPr lang="en-US" dirty="0"/>
          </a:p>
        </p:txBody>
      </p:sp>
      <p:sp>
        <p:nvSpPr>
          <p:cNvPr id="9" name="Slide Number Placeholder 8"/>
          <p:cNvSpPr>
            <a:spLocks noGrp="1"/>
          </p:cNvSpPr>
          <p:nvPr>
            <p:ph type="sldNum" sz="quarter" idx="12"/>
          </p:nvPr>
        </p:nvSpPr>
        <p:spPr/>
        <p:txBody>
          <a:bodyPr/>
          <a:lstStyle/>
          <a:p>
            <a:fld id="{6D22F896-40B5-4ADD-8801-0D06FADFA095}" type="slidenum">
              <a:rPr lang="en-US" dirty="0"/>
              <a:pPr/>
              <a:t>‹#›</a:t>
            </a:fld>
            <a:endParaRPr lang="en-US" dirty="0"/>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pic>
        <p:nvPicPr>
          <p:cNvPr id="8" name="Picture 7" descr="Droplets-HD-Content-R1d.png"/>
          <p:cNvPicPr>
            <a:picLocks noChangeAspect="1"/>
          </p:cNvPicPr>
          <p:nvPr/>
        </p:nvPicPr>
        <p:blipFill>
          <a:blip r:embed="rId2">
            <a:extLst>
              <a:ext uri="{28A0092B-C50C-407E-A947-70E740481C1C}">
                <a14:useLocalDpi xmlns:a14="http://schemas.microsoft.com/office/drawing/2010/main" xmlns="" val="0"/>
              </a:ext>
            </a:extLst>
          </a:blip>
          <a:stretch>
            <a:fillRect/>
          </a:stretch>
        </p:blipFill>
        <p:spPr>
          <a:xfrm>
            <a:off x="0" y="0"/>
            <a:ext cx="12192000" cy="6858000"/>
          </a:xfrm>
          <a:prstGeom prst="rect">
            <a:avLst/>
          </a:prstGeom>
        </p:spPr>
      </p:pic>
      <p:sp>
        <p:nvSpPr>
          <p:cNvPr id="2" name="Title 1"/>
          <p:cNvSpPr>
            <a:spLocks noGrp="1"/>
          </p:cNvSpPr>
          <p:nvPr>
            <p:ph type="title"/>
          </p:nvPr>
        </p:nvSpPr>
        <p:spPr/>
        <p:txBody>
          <a:bodyPr/>
          <a:lstStyle/>
          <a:p>
            <a:r>
              <a:rPr lang="en-US" smtClean="0"/>
              <a:t>Click to edit Master title style</a:t>
            </a:r>
            <a:endParaRPr lang="en-US" dirty="0"/>
          </a:p>
        </p:txBody>
      </p:sp>
      <p:sp>
        <p:nvSpPr>
          <p:cNvPr id="3" name="Date Placeholder 2"/>
          <p:cNvSpPr>
            <a:spLocks noGrp="1"/>
          </p:cNvSpPr>
          <p:nvPr>
            <p:ph type="dt" sz="half" idx="10"/>
          </p:nvPr>
        </p:nvSpPr>
        <p:spPr/>
        <p:txBody>
          <a:bodyPr/>
          <a:lstStyle/>
          <a:p>
            <a:fld id="{48A87A34-81AB-432B-8DAE-1953F412C126}" type="datetimeFigureOut">
              <a:rPr lang="en-US" dirty="0"/>
              <a:pPr/>
              <a:t>5/28/2016</a:t>
            </a:fld>
            <a:endParaRPr lang="en-US" dirty="0"/>
          </a:p>
        </p:txBody>
      </p:sp>
      <p:sp>
        <p:nvSpPr>
          <p:cNvPr id="4" name="Footer Placeholder 3"/>
          <p:cNvSpPr>
            <a:spLocks noGrp="1"/>
          </p:cNvSpPr>
          <p:nvPr>
            <p:ph type="ftr" sz="quarter" idx="11"/>
          </p:nvPr>
        </p:nvSpPr>
        <p:spPr/>
        <p:txBody>
          <a:bodyPr/>
          <a:lstStyle/>
          <a:p>
            <a:endParaRPr lang="en-US" dirty="0"/>
          </a:p>
        </p:txBody>
      </p:sp>
      <p:sp>
        <p:nvSpPr>
          <p:cNvPr id="5" name="Slide Number Placeholder 4"/>
          <p:cNvSpPr>
            <a:spLocks noGrp="1"/>
          </p:cNvSpPr>
          <p:nvPr>
            <p:ph type="sldNum" sz="quarter" idx="12"/>
          </p:nvPr>
        </p:nvSpPr>
        <p:spPr/>
        <p:txBody>
          <a:bodyPr/>
          <a:lstStyle/>
          <a:p>
            <a:fld id="{6D22F896-40B5-4ADD-8801-0D06FADFA095}" type="slidenum">
              <a:rPr lang="en-US" dirty="0"/>
              <a:pPr/>
              <a:t>‹#›</a:t>
            </a:fld>
            <a:endParaRPr lang="en-US" dirty="0"/>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pic>
        <p:nvPicPr>
          <p:cNvPr id="7" name="Picture 6" descr="Droplets-HD-Content-R1d.png"/>
          <p:cNvPicPr>
            <a:picLocks noChangeAspect="1"/>
          </p:cNvPicPr>
          <p:nvPr/>
        </p:nvPicPr>
        <p:blipFill>
          <a:blip r:embed="rId2">
            <a:extLst>
              <a:ext uri="{28A0092B-C50C-407E-A947-70E740481C1C}">
                <a14:useLocalDpi xmlns:a14="http://schemas.microsoft.com/office/drawing/2010/main" xmlns="" val="0"/>
              </a:ext>
            </a:extLst>
          </a:blip>
          <a:stretch>
            <a:fillRect/>
          </a:stretch>
        </p:blipFill>
        <p:spPr>
          <a:xfrm>
            <a:off x="0" y="0"/>
            <a:ext cx="12192000" cy="6858000"/>
          </a:xfrm>
          <a:prstGeom prst="rect">
            <a:avLst/>
          </a:prstGeom>
        </p:spPr>
      </p:pic>
      <p:sp>
        <p:nvSpPr>
          <p:cNvPr id="2" name="Date Placeholder 1"/>
          <p:cNvSpPr>
            <a:spLocks noGrp="1"/>
          </p:cNvSpPr>
          <p:nvPr>
            <p:ph type="dt" sz="half" idx="10"/>
          </p:nvPr>
        </p:nvSpPr>
        <p:spPr/>
        <p:txBody>
          <a:bodyPr/>
          <a:lstStyle/>
          <a:p>
            <a:fld id="{48A87A34-81AB-432B-8DAE-1953F412C126}" type="datetimeFigureOut">
              <a:rPr lang="en-US" dirty="0"/>
              <a:pPr/>
              <a:t>5/28/2016</a:t>
            </a:fld>
            <a:endParaRPr lang="en-US" dirty="0"/>
          </a:p>
        </p:txBody>
      </p:sp>
      <p:sp>
        <p:nvSpPr>
          <p:cNvPr id="3" name="Footer Placeholder 2"/>
          <p:cNvSpPr>
            <a:spLocks noGrp="1"/>
          </p:cNvSpPr>
          <p:nvPr>
            <p:ph type="ftr" sz="quarter" idx="11"/>
          </p:nvPr>
        </p:nvSpPr>
        <p:spPr/>
        <p:txBody>
          <a:bodyPr/>
          <a:lstStyle/>
          <a:p>
            <a:endParaRPr lang="en-US" dirty="0"/>
          </a:p>
        </p:txBody>
      </p:sp>
      <p:sp>
        <p:nvSpPr>
          <p:cNvPr id="4" name="Slide Number Placeholder 3"/>
          <p:cNvSpPr>
            <a:spLocks noGrp="1"/>
          </p:cNvSpPr>
          <p:nvPr>
            <p:ph type="sldNum" sz="quarter" idx="12"/>
          </p:nvPr>
        </p:nvSpPr>
        <p:spPr/>
        <p:txBody>
          <a:bodyPr/>
          <a:lstStyle/>
          <a:p>
            <a:fld id="{6D22F896-40B5-4ADD-8801-0D06FADFA095}" type="slidenum">
              <a:rPr lang="en-US" dirty="0"/>
              <a:pPr/>
              <a:t>‹#›</a:t>
            </a:fld>
            <a:endParaRPr lang="en-US" dirty="0"/>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pic>
        <p:nvPicPr>
          <p:cNvPr id="11" name="Picture 10" descr="Droplets-HD-Content-R1d.png"/>
          <p:cNvPicPr>
            <a:picLocks noChangeAspect="1"/>
          </p:cNvPicPr>
          <p:nvPr/>
        </p:nvPicPr>
        <p:blipFill>
          <a:blip r:embed="rId2">
            <a:extLst>
              <a:ext uri="{28A0092B-C50C-407E-A947-70E740481C1C}">
                <a14:useLocalDpi xmlns:a14="http://schemas.microsoft.com/office/drawing/2010/main" xmlns="" val="0"/>
              </a:ext>
            </a:extLst>
          </a:blip>
          <a:stretch>
            <a:fillRect/>
          </a:stretch>
        </p:blipFill>
        <p:spPr>
          <a:xfrm>
            <a:off x="0" y="0"/>
            <a:ext cx="12192000" cy="6858000"/>
          </a:xfrm>
          <a:prstGeom prst="rect">
            <a:avLst/>
          </a:prstGeom>
        </p:spPr>
      </p:pic>
      <p:sp>
        <p:nvSpPr>
          <p:cNvPr id="2" name="Title 1"/>
          <p:cNvSpPr>
            <a:spLocks noGrp="1"/>
          </p:cNvSpPr>
          <p:nvPr>
            <p:ph type="title"/>
          </p:nvPr>
        </p:nvSpPr>
        <p:spPr>
          <a:xfrm>
            <a:off x="913775" y="609600"/>
            <a:ext cx="3935688" cy="2023252"/>
          </a:xfrm>
        </p:spPr>
        <p:txBody>
          <a:bodyPr anchor="b"/>
          <a:lstStyle>
            <a:lvl1pPr algn="ctr">
              <a:defRPr sz="3200"/>
            </a:lvl1pPr>
          </a:lstStyle>
          <a:p>
            <a:r>
              <a:rPr lang="en-US" smtClean="0"/>
              <a:t>Click to edit Master title style</a:t>
            </a:r>
            <a:endParaRPr lang="en-US" dirty="0"/>
          </a:p>
        </p:txBody>
      </p:sp>
      <p:sp>
        <p:nvSpPr>
          <p:cNvPr id="10" name="Content Placeholder 2"/>
          <p:cNvSpPr>
            <a:spLocks noGrp="1"/>
          </p:cNvSpPr>
          <p:nvPr>
            <p:ph sz="quarter" idx="13"/>
          </p:nvPr>
        </p:nvSpPr>
        <p:spPr>
          <a:xfrm>
            <a:off x="5078062" y="609600"/>
            <a:ext cx="6200163" cy="5181599"/>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Text Placeholder 3"/>
          <p:cNvSpPr>
            <a:spLocks noGrp="1"/>
          </p:cNvSpPr>
          <p:nvPr>
            <p:ph type="body" sz="half" idx="2"/>
          </p:nvPr>
        </p:nvSpPr>
        <p:spPr>
          <a:xfrm>
            <a:off x="913774" y="2632852"/>
            <a:ext cx="3935689" cy="3158348"/>
          </a:xfrm>
        </p:spPr>
        <p:txBody>
          <a:bodyPr/>
          <a:lstStyle>
            <a:lvl1pPr marL="0" indent="0" algn="ctr">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48A87A34-81AB-432B-8DAE-1953F412C126}" type="datetimeFigureOut">
              <a:rPr lang="en-US" dirty="0"/>
              <a:pPr/>
              <a:t>5/28/2016</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6D22F896-40B5-4ADD-8801-0D06FADFA095}" type="slidenum">
              <a:rPr lang="en-US" dirty="0"/>
              <a:pPr/>
              <a:t>‹#›</a:t>
            </a:fld>
            <a:endParaRPr lang="en-US" dirty="0"/>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pic>
        <p:nvPicPr>
          <p:cNvPr id="10" name="Picture 9" descr="Droplets-HD-Content-R1d.png"/>
          <p:cNvPicPr>
            <a:picLocks noChangeAspect="1"/>
          </p:cNvPicPr>
          <p:nvPr/>
        </p:nvPicPr>
        <p:blipFill>
          <a:blip r:embed="rId2">
            <a:extLst>
              <a:ext uri="{28A0092B-C50C-407E-A947-70E740481C1C}">
                <a14:useLocalDpi xmlns:a14="http://schemas.microsoft.com/office/drawing/2010/main" xmlns="" val="0"/>
              </a:ext>
            </a:extLst>
          </a:blip>
          <a:stretch>
            <a:fillRect/>
          </a:stretch>
        </p:blipFill>
        <p:spPr>
          <a:xfrm>
            <a:off x="0" y="0"/>
            <a:ext cx="12192000" cy="6858000"/>
          </a:xfrm>
          <a:prstGeom prst="rect">
            <a:avLst/>
          </a:prstGeom>
        </p:spPr>
      </p:pic>
      <p:sp>
        <p:nvSpPr>
          <p:cNvPr id="2" name="Title 1"/>
          <p:cNvSpPr>
            <a:spLocks noGrp="1"/>
          </p:cNvSpPr>
          <p:nvPr>
            <p:ph type="title"/>
          </p:nvPr>
        </p:nvSpPr>
        <p:spPr>
          <a:xfrm>
            <a:off x="913774" y="609600"/>
            <a:ext cx="5934969" cy="2023254"/>
          </a:xfrm>
        </p:spPr>
        <p:txBody>
          <a:bodyPr anchor="b"/>
          <a:lstStyle>
            <a:lvl1pPr algn="ctr">
              <a:defRPr sz="3200"/>
            </a:lvl1pPr>
          </a:lstStyle>
          <a:p>
            <a:r>
              <a:rPr lang="en-US" smtClean="0"/>
              <a:t>Click to edit Master title style</a:t>
            </a:r>
            <a:endParaRPr lang="en-US" dirty="0"/>
          </a:p>
        </p:txBody>
      </p:sp>
      <p:sp>
        <p:nvSpPr>
          <p:cNvPr id="3" name="Picture Placeholder 2"/>
          <p:cNvSpPr>
            <a:spLocks noGrp="1" noChangeAspect="1"/>
          </p:cNvSpPr>
          <p:nvPr>
            <p:ph type="pic" idx="1"/>
          </p:nvPr>
        </p:nvSpPr>
        <p:spPr>
          <a:xfrm>
            <a:off x="7424803" y="609601"/>
            <a:ext cx="3255358" cy="5181600"/>
          </a:xfrm>
          <a:prstGeom prst="roundRect">
            <a:avLst>
              <a:gd name="adj" fmla="val 4943"/>
            </a:avLst>
          </a:prstGeom>
          <a:noFill/>
          <a:ln w="82550" cap="sq">
            <a:solidFill>
              <a:srgbClr val="EAEAEA"/>
            </a:solidFill>
            <a:miter lim="800000"/>
          </a:ln>
          <a:effectLst/>
          <a:scene3d>
            <a:camera prst="orthographicFront"/>
            <a:lightRig rig="threePt" dir="t">
              <a:rot lat="0" lon="0" rev="2700000"/>
            </a:lightRig>
          </a:scene3d>
          <a:sp3d contourW="6350">
            <a:bevelT h="38100"/>
            <a:contourClr>
              <a:srgbClr val="C0C0C0"/>
            </a:contourClr>
          </a:sp3d>
        </p:spPr>
        <p:txBody>
          <a:bodyPr anchor="t"/>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smtClean="0"/>
              <a:t>Click icon to add picture</a:t>
            </a:r>
            <a:endParaRPr lang="en-US" dirty="0"/>
          </a:p>
        </p:txBody>
      </p:sp>
      <p:sp>
        <p:nvSpPr>
          <p:cNvPr id="4" name="Text Placeholder 3"/>
          <p:cNvSpPr>
            <a:spLocks noGrp="1"/>
          </p:cNvSpPr>
          <p:nvPr>
            <p:ph type="body" sz="half" idx="2"/>
          </p:nvPr>
        </p:nvSpPr>
        <p:spPr>
          <a:xfrm>
            <a:off x="913794" y="2632852"/>
            <a:ext cx="5934949" cy="3158347"/>
          </a:xfrm>
        </p:spPr>
        <p:txBody>
          <a:bodyPr/>
          <a:lstStyle>
            <a:lvl1pPr marL="0" indent="0" algn="ctr">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48A87A34-81AB-432B-8DAE-1953F412C126}" type="datetimeFigureOut">
              <a:rPr lang="en-US" dirty="0"/>
              <a:pPr/>
              <a:t>5/28/2016</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6D22F896-40B5-4ADD-8801-0D06FADFA095}" type="slidenum">
              <a:rPr lang="en-US" dirty="0"/>
              <a:pPr/>
              <a:t>‹#›</a:t>
            </a:fld>
            <a:endParaRPr lang="en-US" dirty="0"/>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p:cSld name="Panoramic Picture with Caption">
    <p:spTree>
      <p:nvGrpSpPr>
        <p:cNvPr id="1" name=""/>
        <p:cNvGrpSpPr/>
        <p:nvPr/>
      </p:nvGrpSpPr>
      <p:grpSpPr>
        <a:xfrm>
          <a:off x="0" y="0"/>
          <a:ext cx="0" cy="0"/>
          <a:chOff x="0" y="0"/>
          <a:chExt cx="0" cy="0"/>
        </a:xfrm>
      </p:grpSpPr>
      <p:pic>
        <p:nvPicPr>
          <p:cNvPr id="10" name="Picture 9" descr="Droplets-HD-Content-R1d.png"/>
          <p:cNvPicPr>
            <a:picLocks noChangeAspect="1"/>
          </p:cNvPicPr>
          <p:nvPr/>
        </p:nvPicPr>
        <p:blipFill>
          <a:blip r:embed="rId2">
            <a:extLst>
              <a:ext uri="{28A0092B-C50C-407E-A947-70E740481C1C}">
                <a14:useLocalDpi xmlns:a14="http://schemas.microsoft.com/office/drawing/2010/main" xmlns="" val="0"/>
              </a:ext>
            </a:extLst>
          </a:blip>
          <a:stretch>
            <a:fillRect/>
          </a:stretch>
        </p:blipFill>
        <p:spPr>
          <a:xfrm>
            <a:off x="0" y="0"/>
            <a:ext cx="12192000" cy="6858000"/>
          </a:xfrm>
          <a:prstGeom prst="rect">
            <a:avLst/>
          </a:prstGeom>
        </p:spPr>
      </p:pic>
      <p:sp>
        <p:nvSpPr>
          <p:cNvPr id="2" name="Title 1"/>
          <p:cNvSpPr>
            <a:spLocks noGrp="1"/>
          </p:cNvSpPr>
          <p:nvPr>
            <p:ph type="title"/>
          </p:nvPr>
        </p:nvSpPr>
        <p:spPr>
          <a:xfrm>
            <a:off x="913794" y="4289374"/>
            <a:ext cx="10364432" cy="811610"/>
          </a:xfrm>
        </p:spPr>
        <p:txBody>
          <a:bodyPr anchor="b"/>
          <a:lstStyle>
            <a:lvl1pPr>
              <a:defRPr sz="3200"/>
            </a:lvl1pPr>
          </a:lstStyle>
          <a:p>
            <a:r>
              <a:rPr lang="en-US" smtClean="0"/>
              <a:t>Click to edit Master title style</a:t>
            </a:r>
            <a:endParaRPr lang="en-US" dirty="0"/>
          </a:p>
        </p:txBody>
      </p:sp>
      <p:sp>
        <p:nvSpPr>
          <p:cNvPr id="3" name="Picture Placeholder 2"/>
          <p:cNvSpPr>
            <a:spLocks noGrp="1" noChangeAspect="1"/>
          </p:cNvSpPr>
          <p:nvPr>
            <p:ph type="pic" idx="1"/>
          </p:nvPr>
        </p:nvSpPr>
        <p:spPr>
          <a:xfrm>
            <a:off x="1184744" y="698261"/>
            <a:ext cx="9822532" cy="3214136"/>
          </a:xfrm>
          <a:prstGeom prst="roundRect">
            <a:avLst>
              <a:gd name="adj" fmla="val 4944"/>
            </a:avLst>
          </a:prstGeom>
          <a:noFill/>
          <a:ln w="82550" cap="sq">
            <a:solidFill>
              <a:srgbClr val="EAEAEA"/>
            </a:solidFill>
            <a:miter lim="800000"/>
          </a:ln>
          <a:effectLst/>
          <a:scene3d>
            <a:camera prst="orthographicFront"/>
            <a:lightRig rig="threePt" dir="t">
              <a:rot lat="0" lon="0" rev="2700000"/>
            </a:lightRig>
          </a:scene3d>
          <a:sp3d contourW="6350">
            <a:bevelT h="38100"/>
            <a:contourClr>
              <a:srgbClr val="C0C0C0"/>
            </a:contourClr>
          </a:sp3d>
        </p:spPr>
        <p:txBody>
          <a:bodyPr anchor="t"/>
          <a:lstStyle>
            <a:lvl1pPr marL="0" indent="0" algn="ctr">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smtClean="0"/>
              <a:t>Click icon to add picture</a:t>
            </a:r>
            <a:endParaRPr lang="en-US" dirty="0"/>
          </a:p>
        </p:txBody>
      </p:sp>
      <p:sp>
        <p:nvSpPr>
          <p:cNvPr id="4" name="Text Placeholder 3"/>
          <p:cNvSpPr>
            <a:spLocks noGrp="1"/>
          </p:cNvSpPr>
          <p:nvPr>
            <p:ph type="body" sz="half" idx="2"/>
          </p:nvPr>
        </p:nvSpPr>
        <p:spPr>
          <a:xfrm>
            <a:off x="913774" y="5108728"/>
            <a:ext cx="10364452" cy="682472"/>
          </a:xfrm>
        </p:spPr>
        <p:txBody>
          <a:bodyPr/>
          <a:lstStyle>
            <a:lvl1pPr marL="0" indent="0" algn="ctr">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48A87A34-81AB-432B-8DAE-1953F412C126}" type="datetimeFigureOut">
              <a:rPr lang="en-US" dirty="0"/>
              <a:pPr/>
              <a:t>5/28/2016</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6D22F896-40B5-4ADD-8801-0D06FADFA095}" type="slidenum">
              <a:rPr lang="en-US" dirty="0"/>
              <a:pPr/>
              <a:t>‹#›</a:t>
            </a:fld>
            <a:endParaRPr lang="en-US" dirty="0"/>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p:cSld name="Title and Caption">
    <p:spTree>
      <p:nvGrpSpPr>
        <p:cNvPr id="1" name=""/>
        <p:cNvGrpSpPr/>
        <p:nvPr/>
      </p:nvGrpSpPr>
      <p:grpSpPr>
        <a:xfrm>
          <a:off x="0" y="0"/>
          <a:ext cx="0" cy="0"/>
          <a:chOff x="0" y="0"/>
          <a:chExt cx="0" cy="0"/>
        </a:xfrm>
      </p:grpSpPr>
      <p:pic>
        <p:nvPicPr>
          <p:cNvPr id="8" name="Picture 7" descr="Droplets-HD-Content-R1d.png"/>
          <p:cNvPicPr>
            <a:picLocks noChangeAspect="1"/>
          </p:cNvPicPr>
          <p:nvPr/>
        </p:nvPicPr>
        <p:blipFill>
          <a:blip r:embed="rId2">
            <a:extLst>
              <a:ext uri="{28A0092B-C50C-407E-A947-70E740481C1C}">
                <a14:useLocalDpi xmlns:a14="http://schemas.microsoft.com/office/drawing/2010/main" xmlns="" val="0"/>
              </a:ext>
            </a:extLst>
          </a:blip>
          <a:stretch>
            <a:fillRect/>
          </a:stretch>
        </p:blipFill>
        <p:spPr>
          <a:xfrm>
            <a:off x="0" y="0"/>
            <a:ext cx="12192000" cy="6858000"/>
          </a:xfrm>
          <a:prstGeom prst="rect">
            <a:avLst/>
          </a:prstGeom>
        </p:spPr>
      </p:pic>
      <p:sp>
        <p:nvSpPr>
          <p:cNvPr id="2" name="Title 1"/>
          <p:cNvSpPr>
            <a:spLocks noGrp="1"/>
          </p:cNvSpPr>
          <p:nvPr>
            <p:ph type="title"/>
          </p:nvPr>
        </p:nvSpPr>
        <p:spPr>
          <a:xfrm>
            <a:off x="913774" y="609599"/>
            <a:ext cx="10364452" cy="3427245"/>
          </a:xfrm>
        </p:spPr>
        <p:txBody>
          <a:bodyPr anchor="ctr"/>
          <a:lstStyle>
            <a:lvl1pPr algn="ctr">
              <a:defRPr sz="3200"/>
            </a:lvl1pPr>
          </a:lstStyle>
          <a:p>
            <a:r>
              <a:rPr lang="en-US" smtClean="0"/>
              <a:t>Click to edit Master title style</a:t>
            </a:r>
            <a:endParaRPr lang="en-US" dirty="0"/>
          </a:p>
        </p:txBody>
      </p:sp>
      <p:sp>
        <p:nvSpPr>
          <p:cNvPr id="4" name="Text Placeholder 3"/>
          <p:cNvSpPr>
            <a:spLocks noGrp="1"/>
          </p:cNvSpPr>
          <p:nvPr>
            <p:ph type="body" sz="half" idx="2"/>
          </p:nvPr>
        </p:nvSpPr>
        <p:spPr>
          <a:xfrm>
            <a:off x="913775" y="4204821"/>
            <a:ext cx="10364452" cy="1586380"/>
          </a:xfrm>
        </p:spPr>
        <p:txBody>
          <a:bodyPr anchor="ctr"/>
          <a:lstStyle>
            <a:lvl1pPr marL="0" indent="0" algn="ctr">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48A87A34-81AB-432B-8DAE-1953F412C126}" type="datetimeFigureOut">
              <a:rPr lang="en-US" dirty="0"/>
              <a:pPr/>
              <a:t>5/28/2016</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6D22F896-40B5-4ADD-8801-0D06FADFA095}" type="slidenum">
              <a:rPr lang="en-US" dirty="0"/>
              <a:pPr/>
              <a:t>‹#›</a:t>
            </a:fld>
            <a:endParaRPr lang="en-US" dirty="0"/>
          </a:p>
        </p:txBody>
      </p:sp>
    </p:spTree>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p:cSld name="Quote with Caption">
    <p:spTree>
      <p:nvGrpSpPr>
        <p:cNvPr id="1" name=""/>
        <p:cNvGrpSpPr/>
        <p:nvPr/>
      </p:nvGrpSpPr>
      <p:grpSpPr>
        <a:xfrm>
          <a:off x="0" y="0"/>
          <a:ext cx="0" cy="0"/>
          <a:chOff x="0" y="0"/>
          <a:chExt cx="0" cy="0"/>
        </a:xfrm>
      </p:grpSpPr>
      <p:pic>
        <p:nvPicPr>
          <p:cNvPr id="11" name="Picture 10" descr="Droplets-HD-Content-R1d.png"/>
          <p:cNvPicPr>
            <a:picLocks noChangeAspect="1"/>
          </p:cNvPicPr>
          <p:nvPr/>
        </p:nvPicPr>
        <p:blipFill>
          <a:blip r:embed="rId2">
            <a:extLst>
              <a:ext uri="{28A0092B-C50C-407E-A947-70E740481C1C}">
                <a14:useLocalDpi xmlns:a14="http://schemas.microsoft.com/office/drawing/2010/main" xmlns="" val="0"/>
              </a:ext>
            </a:extLst>
          </a:blip>
          <a:stretch>
            <a:fillRect/>
          </a:stretch>
        </p:blipFill>
        <p:spPr>
          <a:xfrm>
            <a:off x="0" y="0"/>
            <a:ext cx="12192000" cy="6858000"/>
          </a:xfrm>
          <a:prstGeom prst="rect">
            <a:avLst/>
          </a:prstGeom>
        </p:spPr>
      </p:pic>
      <p:sp>
        <p:nvSpPr>
          <p:cNvPr id="2" name="Title 1"/>
          <p:cNvSpPr>
            <a:spLocks noGrp="1"/>
          </p:cNvSpPr>
          <p:nvPr>
            <p:ph type="title"/>
          </p:nvPr>
        </p:nvSpPr>
        <p:spPr>
          <a:xfrm>
            <a:off x="1446212" y="609600"/>
            <a:ext cx="9302752" cy="2992904"/>
          </a:xfrm>
        </p:spPr>
        <p:txBody>
          <a:bodyPr anchor="ctr"/>
          <a:lstStyle>
            <a:lvl1pPr>
              <a:defRPr sz="3200"/>
            </a:lvl1pPr>
          </a:lstStyle>
          <a:p>
            <a:r>
              <a:rPr lang="en-US" smtClean="0"/>
              <a:t>Click to edit Master title style</a:t>
            </a:r>
            <a:endParaRPr lang="en-US" dirty="0"/>
          </a:p>
        </p:txBody>
      </p:sp>
      <p:sp>
        <p:nvSpPr>
          <p:cNvPr id="12" name="Text Placeholder 3"/>
          <p:cNvSpPr>
            <a:spLocks noGrp="1"/>
          </p:cNvSpPr>
          <p:nvPr>
            <p:ph type="body" sz="half" idx="13"/>
          </p:nvPr>
        </p:nvSpPr>
        <p:spPr>
          <a:xfrm>
            <a:off x="1720644" y="3610032"/>
            <a:ext cx="8752299" cy="594788"/>
          </a:xfrm>
        </p:spPr>
        <p:txBody>
          <a:bodyPr anchor="t">
            <a:normAutofit/>
          </a:bodyPr>
          <a:lstStyle>
            <a:lvl1pPr marL="0" indent="0">
              <a:buNone/>
              <a:defRPr sz="14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Click to edit Master text styles</a:t>
            </a:r>
          </a:p>
        </p:txBody>
      </p:sp>
      <p:sp>
        <p:nvSpPr>
          <p:cNvPr id="4" name="Text Placeholder 3"/>
          <p:cNvSpPr>
            <a:spLocks noGrp="1"/>
          </p:cNvSpPr>
          <p:nvPr>
            <p:ph type="body" sz="half" idx="2"/>
          </p:nvPr>
        </p:nvSpPr>
        <p:spPr>
          <a:xfrm>
            <a:off x="913774" y="4372796"/>
            <a:ext cx="10364452" cy="1421053"/>
          </a:xfrm>
        </p:spPr>
        <p:txBody>
          <a:bodyPr anchor="ctr">
            <a:normAutofit/>
          </a:bodyPr>
          <a:lstStyle>
            <a:lvl1pPr marL="0" indent="0" algn="ctr">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48A87A34-81AB-432B-8DAE-1953F412C126}" type="datetimeFigureOut">
              <a:rPr lang="en-US" dirty="0"/>
              <a:pPr/>
              <a:t>5/28/2016</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6D22F896-40B5-4ADD-8801-0D06FADFA095}" type="slidenum">
              <a:rPr lang="en-US" dirty="0"/>
              <a:pPr/>
              <a:t>‹#›</a:t>
            </a:fld>
            <a:endParaRPr lang="en-US" dirty="0"/>
          </a:p>
        </p:txBody>
      </p:sp>
      <p:sp>
        <p:nvSpPr>
          <p:cNvPr id="13" name="TextBox 12"/>
          <p:cNvSpPr txBox="1"/>
          <p:nvPr/>
        </p:nvSpPr>
        <p:spPr>
          <a:xfrm>
            <a:off x="1001488" y="754166"/>
            <a:ext cx="609600" cy="584776"/>
          </a:xfrm>
          <a:prstGeom prst="rect">
            <a:avLst/>
          </a:prstGeom>
        </p:spPr>
        <p:txBody>
          <a:bodyPr vert="horz" lIns="91440" tIns="45720" rIns="91440" bIns="45720" rtlCol="0" anchor="ctr">
            <a:noAutofit/>
          </a:bodyPr>
          <a:lstStyle>
            <a:lvl1pPr>
              <a:spcBef>
                <a:spcPct val="0"/>
              </a:spcBef>
              <a:buNone/>
              <a:defRPr sz="3200" b="0" cap="all">
                <a:ln w="3175" cmpd="sng">
                  <a:noFill/>
                </a:ln>
                <a:effectLst>
                  <a:glow rad="38100">
                    <a:schemeClr val="bg1">
                      <a:lumMod val="65000"/>
                      <a:lumOff val="35000"/>
                      <a:alpha val="40000"/>
                    </a:schemeClr>
                  </a:glow>
                  <a:outerShdw blurRad="28575" dist="38100" dir="14040000" algn="tl" rotWithShape="0">
                    <a:srgbClr val="000000">
                      <a:alpha val="25000"/>
                    </a:srgbClr>
                  </a:outerShdw>
                </a:effectLst>
              </a:defRPr>
            </a:lvl1pPr>
            <a:lvl2pPr>
              <a:defRPr>
                <a:solidFill>
                  <a:schemeClr val="tx2"/>
                </a:solidFill>
              </a:defRPr>
            </a:lvl2pPr>
            <a:lvl3pPr>
              <a:defRPr>
                <a:solidFill>
                  <a:schemeClr val="tx2"/>
                </a:solidFill>
              </a:defRPr>
            </a:lvl3pPr>
            <a:lvl4pPr>
              <a:defRPr>
                <a:solidFill>
                  <a:schemeClr val="tx2"/>
                </a:solidFill>
              </a:defRPr>
            </a:lvl4pPr>
            <a:lvl5pPr>
              <a:defRPr>
                <a:solidFill>
                  <a:schemeClr val="tx2"/>
                </a:solidFill>
              </a:defRPr>
            </a:lvl5pPr>
            <a:lvl6pPr>
              <a:defRPr>
                <a:solidFill>
                  <a:schemeClr val="tx2"/>
                </a:solidFill>
              </a:defRPr>
            </a:lvl6pPr>
            <a:lvl7pPr>
              <a:defRPr>
                <a:solidFill>
                  <a:schemeClr val="tx2"/>
                </a:solidFill>
              </a:defRPr>
            </a:lvl7pPr>
            <a:lvl8pPr>
              <a:defRPr>
                <a:solidFill>
                  <a:schemeClr val="tx2"/>
                </a:solidFill>
              </a:defRPr>
            </a:lvl8pPr>
            <a:lvl9pPr>
              <a:defRPr>
                <a:solidFill>
                  <a:schemeClr val="tx2"/>
                </a:solidFill>
              </a:defRPr>
            </a:lvl9pPr>
          </a:lstStyle>
          <a:p>
            <a:pPr lvl="0"/>
            <a:r>
              <a:rPr lang="en-US" sz="8000" dirty="0">
                <a:solidFill>
                  <a:schemeClr val="tx1"/>
                </a:solidFill>
                <a:effectLst/>
              </a:rPr>
              <a:t>“</a:t>
            </a:r>
          </a:p>
        </p:txBody>
      </p:sp>
      <p:sp>
        <p:nvSpPr>
          <p:cNvPr id="14" name="TextBox 13"/>
          <p:cNvSpPr txBox="1"/>
          <p:nvPr/>
        </p:nvSpPr>
        <p:spPr>
          <a:xfrm>
            <a:off x="10557558" y="2993578"/>
            <a:ext cx="609600" cy="584776"/>
          </a:xfrm>
          <a:prstGeom prst="rect">
            <a:avLst/>
          </a:prstGeom>
        </p:spPr>
        <p:txBody>
          <a:bodyPr vert="horz" lIns="91440" tIns="45720" rIns="91440" bIns="45720" rtlCol="0" anchor="ctr">
            <a:noAutofit/>
          </a:bodyPr>
          <a:lstStyle>
            <a:lvl1pPr>
              <a:spcBef>
                <a:spcPct val="0"/>
              </a:spcBef>
              <a:buNone/>
              <a:defRPr sz="3200" b="0" cap="all">
                <a:ln w="3175" cmpd="sng">
                  <a:noFill/>
                </a:ln>
                <a:effectLst>
                  <a:glow rad="38100">
                    <a:schemeClr val="bg1">
                      <a:lumMod val="65000"/>
                      <a:lumOff val="35000"/>
                      <a:alpha val="40000"/>
                    </a:schemeClr>
                  </a:glow>
                  <a:outerShdw blurRad="28575" dist="38100" dir="14040000" algn="tl" rotWithShape="0">
                    <a:srgbClr val="000000">
                      <a:alpha val="25000"/>
                    </a:srgbClr>
                  </a:outerShdw>
                </a:effectLst>
              </a:defRPr>
            </a:lvl1pPr>
            <a:lvl2pPr>
              <a:defRPr>
                <a:solidFill>
                  <a:schemeClr val="tx2"/>
                </a:solidFill>
              </a:defRPr>
            </a:lvl2pPr>
            <a:lvl3pPr>
              <a:defRPr>
                <a:solidFill>
                  <a:schemeClr val="tx2"/>
                </a:solidFill>
              </a:defRPr>
            </a:lvl3pPr>
            <a:lvl4pPr>
              <a:defRPr>
                <a:solidFill>
                  <a:schemeClr val="tx2"/>
                </a:solidFill>
              </a:defRPr>
            </a:lvl4pPr>
            <a:lvl5pPr>
              <a:defRPr>
                <a:solidFill>
                  <a:schemeClr val="tx2"/>
                </a:solidFill>
              </a:defRPr>
            </a:lvl5pPr>
            <a:lvl6pPr>
              <a:defRPr>
                <a:solidFill>
                  <a:schemeClr val="tx2"/>
                </a:solidFill>
              </a:defRPr>
            </a:lvl6pPr>
            <a:lvl7pPr>
              <a:defRPr>
                <a:solidFill>
                  <a:schemeClr val="tx2"/>
                </a:solidFill>
              </a:defRPr>
            </a:lvl7pPr>
            <a:lvl8pPr>
              <a:defRPr>
                <a:solidFill>
                  <a:schemeClr val="tx2"/>
                </a:solidFill>
              </a:defRPr>
            </a:lvl8pPr>
            <a:lvl9pPr>
              <a:defRPr>
                <a:solidFill>
                  <a:schemeClr val="tx2"/>
                </a:solidFill>
              </a:defRPr>
            </a:lvl9pPr>
          </a:lstStyle>
          <a:p>
            <a:pPr lvl="0" algn="r"/>
            <a:r>
              <a:rPr lang="en-US" sz="8000" dirty="0">
                <a:solidFill>
                  <a:schemeClr val="tx1"/>
                </a:solidFill>
                <a:effectLst/>
              </a:rPr>
              <a:t>”</a:t>
            </a:r>
          </a:p>
        </p:txBody>
      </p:sp>
    </p:spTree>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preserve="1">
  <p:cSld name="Name Card">
    <p:spTree>
      <p:nvGrpSpPr>
        <p:cNvPr id="1" name=""/>
        <p:cNvGrpSpPr/>
        <p:nvPr/>
      </p:nvGrpSpPr>
      <p:grpSpPr>
        <a:xfrm>
          <a:off x="0" y="0"/>
          <a:ext cx="0" cy="0"/>
          <a:chOff x="0" y="0"/>
          <a:chExt cx="0" cy="0"/>
        </a:xfrm>
      </p:grpSpPr>
      <p:pic>
        <p:nvPicPr>
          <p:cNvPr id="8" name="Picture 7" descr="Droplets-HD-Content-R1d.png"/>
          <p:cNvPicPr>
            <a:picLocks noChangeAspect="1"/>
          </p:cNvPicPr>
          <p:nvPr/>
        </p:nvPicPr>
        <p:blipFill>
          <a:blip r:embed="rId2">
            <a:extLst>
              <a:ext uri="{28A0092B-C50C-407E-A947-70E740481C1C}">
                <a14:useLocalDpi xmlns:a14="http://schemas.microsoft.com/office/drawing/2010/main" xmlns="" val="0"/>
              </a:ext>
            </a:extLst>
          </a:blip>
          <a:stretch>
            <a:fillRect/>
          </a:stretch>
        </p:blipFill>
        <p:spPr>
          <a:xfrm>
            <a:off x="0" y="0"/>
            <a:ext cx="12192000" cy="6858000"/>
          </a:xfrm>
          <a:prstGeom prst="rect">
            <a:avLst/>
          </a:prstGeom>
        </p:spPr>
      </p:pic>
      <p:sp>
        <p:nvSpPr>
          <p:cNvPr id="2" name="Title 1"/>
          <p:cNvSpPr>
            <a:spLocks noGrp="1"/>
          </p:cNvSpPr>
          <p:nvPr>
            <p:ph type="title"/>
          </p:nvPr>
        </p:nvSpPr>
        <p:spPr>
          <a:xfrm>
            <a:off x="913775" y="2138721"/>
            <a:ext cx="10364452" cy="2511835"/>
          </a:xfrm>
        </p:spPr>
        <p:txBody>
          <a:bodyPr anchor="b"/>
          <a:lstStyle>
            <a:lvl1pPr algn="ctr">
              <a:defRPr sz="3200"/>
            </a:lvl1pPr>
          </a:lstStyle>
          <a:p>
            <a:r>
              <a:rPr lang="en-US" smtClean="0"/>
              <a:t>Click to edit Master title style</a:t>
            </a:r>
            <a:endParaRPr lang="en-US" dirty="0"/>
          </a:p>
        </p:txBody>
      </p:sp>
      <p:sp>
        <p:nvSpPr>
          <p:cNvPr id="4" name="Text Placeholder 3"/>
          <p:cNvSpPr>
            <a:spLocks noGrp="1"/>
          </p:cNvSpPr>
          <p:nvPr>
            <p:ph type="body" sz="half" idx="2"/>
          </p:nvPr>
        </p:nvSpPr>
        <p:spPr>
          <a:xfrm>
            <a:off x="913775" y="4662335"/>
            <a:ext cx="10364452" cy="1140644"/>
          </a:xfrm>
        </p:spPr>
        <p:txBody>
          <a:bodyPr anchor="t"/>
          <a:lstStyle>
            <a:lvl1pPr marL="0" indent="0" algn="ctr">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48A87A34-81AB-432B-8DAE-1953F412C126}" type="datetimeFigureOut">
              <a:rPr lang="en-US" dirty="0"/>
              <a:pPr/>
              <a:t>5/28/2016</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6D22F896-40B5-4ADD-8801-0D06FADFA095}" type="slidenum">
              <a:rPr lang="en-US" dirty="0"/>
              <a:pPr/>
              <a:t>‹#›</a:t>
            </a:fld>
            <a:endParaRPr lang="en-US" dirty="0"/>
          </a:p>
        </p:txBody>
      </p:sp>
    </p:spTree>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p:cSld name="3 Column">
    <p:spTree>
      <p:nvGrpSpPr>
        <p:cNvPr id="1" name=""/>
        <p:cNvGrpSpPr/>
        <p:nvPr/>
      </p:nvGrpSpPr>
      <p:grpSpPr>
        <a:xfrm>
          <a:off x="0" y="0"/>
          <a:ext cx="0" cy="0"/>
          <a:chOff x="0" y="0"/>
          <a:chExt cx="0" cy="0"/>
        </a:xfrm>
      </p:grpSpPr>
      <p:pic>
        <p:nvPicPr>
          <p:cNvPr id="13" name="Picture 12" descr="Droplets-HD-Content-R1d.png"/>
          <p:cNvPicPr>
            <a:picLocks noChangeAspect="1"/>
          </p:cNvPicPr>
          <p:nvPr/>
        </p:nvPicPr>
        <p:blipFill>
          <a:blip r:embed="rId2">
            <a:extLst>
              <a:ext uri="{28A0092B-C50C-407E-A947-70E740481C1C}">
                <a14:useLocalDpi xmlns:a14="http://schemas.microsoft.com/office/drawing/2010/main" xmlns="" val="0"/>
              </a:ext>
            </a:extLst>
          </a:blip>
          <a:stretch>
            <a:fillRect/>
          </a:stretch>
        </p:blipFill>
        <p:spPr>
          <a:xfrm>
            <a:off x="0" y="0"/>
            <a:ext cx="12192000" cy="6858000"/>
          </a:xfrm>
          <a:prstGeom prst="rect">
            <a:avLst/>
          </a:prstGeom>
        </p:spPr>
      </p:pic>
      <p:sp>
        <p:nvSpPr>
          <p:cNvPr id="15" name="Title 1"/>
          <p:cNvSpPr>
            <a:spLocks noGrp="1"/>
          </p:cNvSpPr>
          <p:nvPr>
            <p:ph type="title"/>
          </p:nvPr>
        </p:nvSpPr>
        <p:spPr>
          <a:xfrm>
            <a:off x="913774" y="609600"/>
            <a:ext cx="10364452" cy="1605094"/>
          </a:xfrm>
        </p:spPr>
        <p:txBody>
          <a:bodyPr/>
          <a:lstStyle/>
          <a:p>
            <a:r>
              <a:rPr lang="en-US" smtClean="0"/>
              <a:t>Click to edit Master title style</a:t>
            </a:r>
            <a:endParaRPr lang="en-US" dirty="0"/>
          </a:p>
        </p:txBody>
      </p:sp>
      <p:sp>
        <p:nvSpPr>
          <p:cNvPr id="7" name="Text Placeholder 2"/>
          <p:cNvSpPr>
            <a:spLocks noGrp="1"/>
          </p:cNvSpPr>
          <p:nvPr>
            <p:ph type="body" idx="1"/>
          </p:nvPr>
        </p:nvSpPr>
        <p:spPr>
          <a:xfrm>
            <a:off x="913774" y="2367093"/>
            <a:ext cx="3298976" cy="576262"/>
          </a:xfrm>
        </p:spPr>
        <p:txBody>
          <a:bodyPr anchor="b">
            <a:noAutofit/>
          </a:bodyPr>
          <a:lstStyle>
            <a:lvl1pPr marL="0" indent="0" algn="ctr">
              <a:lnSpc>
                <a:spcPct val="85000"/>
              </a:lnSpc>
              <a:buNone/>
              <a:defRPr sz="2400" b="0">
                <a:solidFill>
                  <a:schemeClr val="tx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8" name="Text Placeholder 3"/>
          <p:cNvSpPr>
            <a:spLocks noGrp="1"/>
          </p:cNvSpPr>
          <p:nvPr>
            <p:ph type="body" sz="half" idx="15"/>
          </p:nvPr>
        </p:nvSpPr>
        <p:spPr>
          <a:xfrm>
            <a:off x="913774" y="2943355"/>
            <a:ext cx="3298976" cy="2847845"/>
          </a:xfrm>
        </p:spPr>
        <p:txBody>
          <a:bodyPr anchor="t">
            <a:normAutofit/>
          </a:bodyPr>
          <a:lstStyle>
            <a:lvl1pPr marL="0" indent="0" algn="ctr">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9" name="Text Placeholder 4"/>
          <p:cNvSpPr>
            <a:spLocks noGrp="1"/>
          </p:cNvSpPr>
          <p:nvPr>
            <p:ph type="body" sz="quarter" idx="3"/>
          </p:nvPr>
        </p:nvSpPr>
        <p:spPr>
          <a:xfrm>
            <a:off x="4452389" y="2367093"/>
            <a:ext cx="3291521" cy="576262"/>
          </a:xfrm>
        </p:spPr>
        <p:txBody>
          <a:bodyPr anchor="b">
            <a:noAutofit/>
          </a:bodyPr>
          <a:lstStyle>
            <a:lvl1pPr marL="0" indent="0" algn="ctr">
              <a:lnSpc>
                <a:spcPct val="85000"/>
              </a:lnSpc>
              <a:buNone/>
              <a:defRPr sz="2400" b="0">
                <a:solidFill>
                  <a:schemeClr val="tx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10" name="Text Placeholder 3"/>
          <p:cNvSpPr>
            <a:spLocks noGrp="1"/>
          </p:cNvSpPr>
          <p:nvPr>
            <p:ph type="body" sz="half" idx="16"/>
          </p:nvPr>
        </p:nvSpPr>
        <p:spPr>
          <a:xfrm>
            <a:off x="4441348" y="2943355"/>
            <a:ext cx="3303351" cy="2847845"/>
          </a:xfrm>
        </p:spPr>
        <p:txBody>
          <a:bodyPr anchor="t">
            <a:normAutofit/>
          </a:bodyPr>
          <a:lstStyle>
            <a:lvl1pPr marL="0" indent="0" algn="ctr">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11" name="Text Placeholder 4"/>
          <p:cNvSpPr>
            <a:spLocks noGrp="1"/>
          </p:cNvSpPr>
          <p:nvPr>
            <p:ph type="body" sz="quarter" idx="13"/>
          </p:nvPr>
        </p:nvSpPr>
        <p:spPr>
          <a:xfrm>
            <a:off x="7973298" y="2367093"/>
            <a:ext cx="3304928" cy="576262"/>
          </a:xfrm>
        </p:spPr>
        <p:txBody>
          <a:bodyPr anchor="b">
            <a:noAutofit/>
          </a:bodyPr>
          <a:lstStyle>
            <a:lvl1pPr marL="0" indent="0" algn="ctr">
              <a:lnSpc>
                <a:spcPct val="85000"/>
              </a:lnSpc>
              <a:buNone/>
              <a:defRPr sz="2400" b="0">
                <a:solidFill>
                  <a:schemeClr val="tx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12" name="Text Placeholder 3"/>
          <p:cNvSpPr>
            <a:spLocks noGrp="1"/>
          </p:cNvSpPr>
          <p:nvPr>
            <p:ph type="body" sz="half" idx="17"/>
          </p:nvPr>
        </p:nvSpPr>
        <p:spPr>
          <a:xfrm>
            <a:off x="7973298" y="2943355"/>
            <a:ext cx="3304928" cy="2847845"/>
          </a:xfrm>
        </p:spPr>
        <p:txBody>
          <a:bodyPr anchor="t">
            <a:normAutofit/>
          </a:bodyPr>
          <a:lstStyle>
            <a:lvl1pPr marL="0" indent="0" algn="ctr">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3" name="Date Placeholder 2"/>
          <p:cNvSpPr>
            <a:spLocks noGrp="1"/>
          </p:cNvSpPr>
          <p:nvPr>
            <p:ph type="dt" sz="half" idx="10"/>
          </p:nvPr>
        </p:nvSpPr>
        <p:spPr/>
        <p:txBody>
          <a:bodyPr/>
          <a:lstStyle/>
          <a:p>
            <a:fld id="{48A87A34-81AB-432B-8DAE-1953F412C126}" type="datetimeFigureOut">
              <a:rPr lang="en-US" dirty="0"/>
              <a:pPr/>
              <a:t>5/28/2016</a:t>
            </a:fld>
            <a:endParaRPr lang="en-US" dirty="0"/>
          </a:p>
        </p:txBody>
      </p:sp>
      <p:sp>
        <p:nvSpPr>
          <p:cNvPr id="4" name="Footer Placeholder 3"/>
          <p:cNvSpPr>
            <a:spLocks noGrp="1"/>
          </p:cNvSpPr>
          <p:nvPr>
            <p:ph type="ftr" sz="quarter" idx="11"/>
          </p:nvPr>
        </p:nvSpPr>
        <p:spPr/>
        <p:txBody>
          <a:bodyPr/>
          <a:lstStyle/>
          <a:p>
            <a:endParaRPr lang="en-US" dirty="0"/>
          </a:p>
        </p:txBody>
      </p:sp>
      <p:sp>
        <p:nvSpPr>
          <p:cNvPr id="5" name="Slide Number Placeholder 4"/>
          <p:cNvSpPr>
            <a:spLocks noGrp="1"/>
          </p:cNvSpPr>
          <p:nvPr>
            <p:ph type="sldNum" sz="quarter" idx="12"/>
          </p:nvPr>
        </p:nvSpPr>
        <p:spPr/>
        <p:txBody>
          <a:bodyPr/>
          <a:lstStyle/>
          <a:p>
            <a:fld id="{6D22F896-40B5-4ADD-8801-0D06FADFA095}" type="slidenum">
              <a:rPr lang="en-US" dirty="0"/>
              <a:pPr/>
              <a:t>‹#›</a:t>
            </a:fld>
            <a:endParaRPr lang="en-US" dirty="0"/>
          </a:p>
        </p:txBody>
      </p:sp>
    </p:spTree>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preserve="1">
  <p:cSld name="3 Picture Column">
    <p:spTree>
      <p:nvGrpSpPr>
        <p:cNvPr id="1" name=""/>
        <p:cNvGrpSpPr/>
        <p:nvPr/>
      </p:nvGrpSpPr>
      <p:grpSpPr>
        <a:xfrm>
          <a:off x="0" y="0"/>
          <a:ext cx="0" cy="0"/>
          <a:chOff x="0" y="0"/>
          <a:chExt cx="0" cy="0"/>
        </a:xfrm>
      </p:grpSpPr>
      <p:pic>
        <p:nvPicPr>
          <p:cNvPr id="16" name="Picture 15" descr="Droplets-HD-Content-R1d.png"/>
          <p:cNvPicPr>
            <a:picLocks noChangeAspect="1"/>
          </p:cNvPicPr>
          <p:nvPr/>
        </p:nvPicPr>
        <p:blipFill>
          <a:blip r:embed="rId2">
            <a:extLst>
              <a:ext uri="{28A0092B-C50C-407E-A947-70E740481C1C}">
                <a14:useLocalDpi xmlns:a14="http://schemas.microsoft.com/office/drawing/2010/main" xmlns="" val="0"/>
              </a:ext>
            </a:extLst>
          </a:blip>
          <a:stretch>
            <a:fillRect/>
          </a:stretch>
        </p:blipFill>
        <p:spPr>
          <a:xfrm>
            <a:off x="0" y="0"/>
            <a:ext cx="12192000" cy="6858000"/>
          </a:xfrm>
          <a:prstGeom prst="rect">
            <a:avLst/>
          </a:prstGeom>
        </p:spPr>
      </p:pic>
      <p:sp>
        <p:nvSpPr>
          <p:cNvPr id="30" name="Title 1"/>
          <p:cNvSpPr>
            <a:spLocks noGrp="1"/>
          </p:cNvSpPr>
          <p:nvPr>
            <p:ph type="title"/>
          </p:nvPr>
        </p:nvSpPr>
        <p:spPr>
          <a:xfrm>
            <a:off x="913774" y="610772"/>
            <a:ext cx="10364452" cy="1603922"/>
          </a:xfrm>
        </p:spPr>
        <p:txBody>
          <a:bodyPr/>
          <a:lstStyle/>
          <a:p>
            <a:r>
              <a:rPr lang="en-US" smtClean="0"/>
              <a:t>Click to edit Master title style</a:t>
            </a:r>
            <a:endParaRPr lang="en-US" dirty="0"/>
          </a:p>
        </p:txBody>
      </p:sp>
      <p:sp>
        <p:nvSpPr>
          <p:cNvPr id="19" name="Text Placeholder 2"/>
          <p:cNvSpPr>
            <a:spLocks noGrp="1"/>
          </p:cNvSpPr>
          <p:nvPr>
            <p:ph type="body" idx="1"/>
          </p:nvPr>
        </p:nvSpPr>
        <p:spPr>
          <a:xfrm>
            <a:off x="913774" y="4204820"/>
            <a:ext cx="3296409" cy="576262"/>
          </a:xfrm>
        </p:spPr>
        <p:txBody>
          <a:bodyPr anchor="b">
            <a:noAutofit/>
          </a:bodyPr>
          <a:lstStyle>
            <a:lvl1pPr marL="0" indent="0" algn="ctr">
              <a:lnSpc>
                <a:spcPct val="85000"/>
              </a:lnSpc>
              <a:buNone/>
              <a:defRPr sz="2200" b="0">
                <a:solidFill>
                  <a:schemeClr val="tx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20" name="Picture Placeholder 2"/>
          <p:cNvSpPr>
            <a:spLocks noGrp="1" noChangeAspect="1"/>
          </p:cNvSpPr>
          <p:nvPr>
            <p:ph type="pic" idx="15"/>
          </p:nvPr>
        </p:nvSpPr>
        <p:spPr>
          <a:xfrm>
            <a:off x="913774" y="2367093"/>
            <a:ext cx="3296409" cy="1524000"/>
          </a:xfrm>
          <a:prstGeom prst="roundRect">
            <a:avLst>
              <a:gd name="adj" fmla="val 9363"/>
            </a:avLst>
          </a:prstGeom>
          <a:noFill/>
          <a:ln w="82550" cap="sq">
            <a:solidFill>
              <a:srgbClr val="EAEAEA"/>
            </a:solidFill>
            <a:miter lim="800000"/>
          </a:ln>
          <a:effectLst/>
          <a:scene3d>
            <a:camera prst="orthographicFront"/>
            <a:lightRig rig="threePt" dir="t">
              <a:rot lat="0" lon="0" rev="2700000"/>
            </a:lightRig>
          </a:scene3d>
          <a:sp3d contourW="6350">
            <a:bevelT h="38100"/>
            <a:contourClr>
              <a:srgbClr val="C0C0C0"/>
            </a:contourClr>
          </a:sp3d>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smtClean="0"/>
              <a:t>Click icon to add picture</a:t>
            </a:r>
            <a:endParaRPr lang="en-US" dirty="0"/>
          </a:p>
        </p:txBody>
      </p:sp>
      <p:sp>
        <p:nvSpPr>
          <p:cNvPr id="21" name="Text Placeholder 3"/>
          <p:cNvSpPr>
            <a:spLocks noGrp="1"/>
          </p:cNvSpPr>
          <p:nvPr>
            <p:ph type="body" sz="half" idx="18"/>
          </p:nvPr>
        </p:nvSpPr>
        <p:spPr>
          <a:xfrm>
            <a:off x="913774" y="4781082"/>
            <a:ext cx="3296409" cy="1010118"/>
          </a:xfrm>
        </p:spPr>
        <p:txBody>
          <a:bodyPr anchor="t">
            <a:normAutofit/>
          </a:bodyPr>
          <a:lstStyle>
            <a:lvl1pPr marL="0" indent="0" algn="ctr">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22" name="Text Placeholder 4"/>
          <p:cNvSpPr>
            <a:spLocks noGrp="1"/>
          </p:cNvSpPr>
          <p:nvPr>
            <p:ph type="body" sz="quarter" idx="3"/>
          </p:nvPr>
        </p:nvSpPr>
        <p:spPr>
          <a:xfrm>
            <a:off x="4442759" y="4204820"/>
            <a:ext cx="3301828" cy="576262"/>
          </a:xfrm>
        </p:spPr>
        <p:txBody>
          <a:bodyPr anchor="b">
            <a:noAutofit/>
          </a:bodyPr>
          <a:lstStyle>
            <a:lvl1pPr marL="0" indent="0" algn="ctr">
              <a:lnSpc>
                <a:spcPct val="85000"/>
              </a:lnSpc>
              <a:buNone/>
              <a:defRPr sz="2200" b="0">
                <a:solidFill>
                  <a:schemeClr val="tx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23" name="Picture Placeholder 2"/>
          <p:cNvSpPr>
            <a:spLocks noGrp="1" noChangeAspect="1"/>
          </p:cNvSpPr>
          <p:nvPr>
            <p:ph type="pic" idx="21"/>
          </p:nvPr>
        </p:nvSpPr>
        <p:spPr>
          <a:xfrm>
            <a:off x="4441348" y="2367093"/>
            <a:ext cx="3303352" cy="1524000"/>
          </a:xfrm>
          <a:prstGeom prst="roundRect">
            <a:avLst>
              <a:gd name="adj" fmla="val 8841"/>
            </a:avLst>
          </a:prstGeom>
          <a:noFill/>
          <a:ln w="82550" cap="sq">
            <a:solidFill>
              <a:srgbClr val="EAEAEA"/>
            </a:solidFill>
            <a:miter lim="800000"/>
          </a:ln>
          <a:effectLst/>
          <a:scene3d>
            <a:camera prst="orthographicFront"/>
            <a:lightRig rig="threePt" dir="t">
              <a:rot lat="0" lon="0" rev="2700000"/>
            </a:lightRig>
          </a:scene3d>
          <a:sp3d contourW="6350">
            <a:bevelT h="38100"/>
            <a:contourClr>
              <a:srgbClr val="C0C0C0"/>
            </a:contourClr>
          </a:sp3d>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smtClean="0"/>
              <a:t>Click icon to add picture</a:t>
            </a:r>
            <a:endParaRPr lang="en-US" dirty="0"/>
          </a:p>
        </p:txBody>
      </p:sp>
      <p:sp>
        <p:nvSpPr>
          <p:cNvPr id="24" name="Text Placeholder 3"/>
          <p:cNvSpPr>
            <a:spLocks noGrp="1"/>
          </p:cNvSpPr>
          <p:nvPr>
            <p:ph type="body" sz="half" idx="19"/>
          </p:nvPr>
        </p:nvSpPr>
        <p:spPr>
          <a:xfrm>
            <a:off x="4441348" y="4781080"/>
            <a:ext cx="3303352" cy="1010119"/>
          </a:xfrm>
        </p:spPr>
        <p:txBody>
          <a:bodyPr anchor="t">
            <a:normAutofit/>
          </a:bodyPr>
          <a:lstStyle>
            <a:lvl1pPr marL="0" indent="0" algn="ctr">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25" name="Text Placeholder 4"/>
          <p:cNvSpPr>
            <a:spLocks noGrp="1"/>
          </p:cNvSpPr>
          <p:nvPr>
            <p:ph type="body" sz="quarter" idx="13"/>
          </p:nvPr>
        </p:nvSpPr>
        <p:spPr>
          <a:xfrm>
            <a:off x="7973298" y="4204820"/>
            <a:ext cx="3300681" cy="576262"/>
          </a:xfrm>
        </p:spPr>
        <p:txBody>
          <a:bodyPr anchor="b">
            <a:noAutofit/>
          </a:bodyPr>
          <a:lstStyle>
            <a:lvl1pPr marL="0" indent="0" algn="ctr">
              <a:lnSpc>
                <a:spcPct val="85000"/>
              </a:lnSpc>
              <a:buNone/>
              <a:defRPr sz="2200" b="0">
                <a:solidFill>
                  <a:schemeClr val="tx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26" name="Picture Placeholder 2"/>
          <p:cNvSpPr>
            <a:spLocks noGrp="1" noChangeAspect="1"/>
          </p:cNvSpPr>
          <p:nvPr>
            <p:ph type="pic" idx="22"/>
          </p:nvPr>
        </p:nvSpPr>
        <p:spPr>
          <a:xfrm>
            <a:off x="7973298" y="2367093"/>
            <a:ext cx="3304928" cy="1524000"/>
          </a:xfrm>
          <a:prstGeom prst="roundRect">
            <a:avLst>
              <a:gd name="adj" fmla="val 8841"/>
            </a:avLst>
          </a:prstGeom>
          <a:noFill/>
          <a:ln w="82550" cap="sq">
            <a:solidFill>
              <a:srgbClr val="EAEAEA"/>
            </a:solidFill>
            <a:miter lim="800000"/>
          </a:ln>
          <a:effectLst/>
          <a:scene3d>
            <a:camera prst="orthographicFront"/>
            <a:lightRig rig="threePt" dir="t">
              <a:rot lat="0" lon="0" rev="2700000"/>
            </a:lightRig>
          </a:scene3d>
          <a:sp3d contourW="6350">
            <a:bevelT h="38100"/>
            <a:contourClr>
              <a:srgbClr val="C0C0C0"/>
            </a:contourClr>
          </a:sp3d>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smtClean="0"/>
              <a:t>Click icon to add picture</a:t>
            </a:r>
            <a:endParaRPr lang="en-US" dirty="0"/>
          </a:p>
        </p:txBody>
      </p:sp>
      <p:sp>
        <p:nvSpPr>
          <p:cNvPr id="27" name="Text Placeholder 3"/>
          <p:cNvSpPr>
            <a:spLocks noGrp="1"/>
          </p:cNvSpPr>
          <p:nvPr>
            <p:ph type="body" sz="half" idx="20"/>
          </p:nvPr>
        </p:nvSpPr>
        <p:spPr>
          <a:xfrm>
            <a:off x="7973173" y="4781078"/>
            <a:ext cx="3305053" cy="1010121"/>
          </a:xfrm>
        </p:spPr>
        <p:txBody>
          <a:bodyPr anchor="t">
            <a:normAutofit/>
          </a:bodyPr>
          <a:lstStyle>
            <a:lvl1pPr marL="0" indent="0" algn="ctr">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3" name="Date Placeholder 2"/>
          <p:cNvSpPr>
            <a:spLocks noGrp="1"/>
          </p:cNvSpPr>
          <p:nvPr>
            <p:ph type="dt" sz="half" idx="10"/>
          </p:nvPr>
        </p:nvSpPr>
        <p:spPr/>
        <p:txBody>
          <a:bodyPr/>
          <a:lstStyle/>
          <a:p>
            <a:fld id="{48A87A34-81AB-432B-8DAE-1953F412C126}" type="datetimeFigureOut">
              <a:rPr lang="en-US" dirty="0"/>
              <a:pPr/>
              <a:t>5/28/2016</a:t>
            </a:fld>
            <a:endParaRPr lang="en-US" dirty="0"/>
          </a:p>
        </p:txBody>
      </p:sp>
      <p:sp>
        <p:nvSpPr>
          <p:cNvPr id="4" name="Footer Placeholder 3"/>
          <p:cNvSpPr>
            <a:spLocks noGrp="1"/>
          </p:cNvSpPr>
          <p:nvPr>
            <p:ph type="ftr" sz="quarter" idx="11"/>
          </p:nvPr>
        </p:nvSpPr>
        <p:spPr/>
        <p:txBody>
          <a:bodyPr/>
          <a:lstStyle/>
          <a:p>
            <a:endParaRPr lang="en-US" dirty="0"/>
          </a:p>
        </p:txBody>
      </p:sp>
      <p:sp>
        <p:nvSpPr>
          <p:cNvPr id="5" name="Slide Number Placeholder 4"/>
          <p:cNvSpPr>
            <a:spLocks noGrp="1"/>
          </p:cNvSpPr>
          <p:nvPr>
            <p:ph type="sldNum" sz="quarter" idx="12"/>
          </p:nvPr>
        </p:nvSpPr>
        <p:spPr/>
        <p:txBody>
          <a:bodyPr/>
          <a:lstStyle/>
          <a:p>
            <a:fld id="{6D22F896-40B5-4ADD-8801-0D06FADFA095}" type="slidenum">
              <a:rPr lang="en-US" dirty="0"/>
              <a:pPr/>
              <a:t>‹#›</a:t>
            </a:fld>
            <a:endParaRPr lang="en-US" dirty="0"/>
          </a:p>
        </p:txBody>
      </p:sp>
    </p:spTree>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pic>
        <p:nvPicPr>
          <p:cNvPr id="8" name="Picture 7" descr="Droplets-HD-Content-R1d.png"/>
          <p:cNvPicPr>
            <a:picLocks noChangeAspect="1"/>
          </p:cNvPicPr>
          <p:nvPr/>
        </p:nvPicPr>
        <p:blipFill>
          <a:blip r:embed="rId2">
            <a:extLst>
              <a:ext uri="{28A0092B-C50C-407E-A947-70E740481C1C}">
                <a14:useLocalDpi xmlns:a14="http://schemas.microsoft.com/office/drawing/2010/main" xmlns="" val="0"/>
              </a:ext>
            </a:extLst>
          </a:blip>
          <a:stretch>
            <a:fillRect/>
          </a:stretch>
        </p:blipFill>
        <p:spPr>
          <a:xfrm>
            <a:off x="0" y="0"/>
            <a:ext cx="12192000" cy="6858000"/>
          </a:xfrm>
          <a:prstGeom prst="rect">
            <a:avLst/>
          </a:prstGeom>
        </p:spPr>
      </p:pic>
      <p:sp>
        <p:nvSpPr>
          <p:cNvPr id="2" name="Title 1"/>
          <p:cNvSpPr>
            <a:spLocks noGrp="1"/>
          </p:cNvSpPr>
          <p:nvPr>
            <p:ph type="title"/>
          </p:nvPr>
        </p:nvSpPr>
        <p:spPr/>
        <p:txBody>
          <a:bodyPr/>
          <a:lstStyle/>
          <a:p>
            <a:r>
              <a:rPr lang="en-US" smtClean="0"/>
              <a:t>Click to edit Master title style</a:t>
            </a:r>
            <a:endParaRPr lang="en-US" dirty="0"/>
          </a:p>
        </p:txBody>
      </p:sp>
      <p:sp>
        <p:nvSpPr>
          <p:cNvPr id="11" name="Vertical Text Placeholder 2"/>
          <p:cNvSpPr>
            <a:spLocks noGrp="1"/>
          </p:cNvSpPr>
          <p:nvPr>
            <p:ph type="body" orient="vert" sz="quarter" idx="13"/>
          </p:nvPr>
        </p:nvSpPr>
        <p:spPr>
          <a:xfrm>
            <a:off x="913775" y="2367093"/>
            <a:ext cx="10364452" cy="3424107"/>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48A87A34-81AB-432B-8DAE-1953F412C126}" type="datetimeFigureOut">
              <a:rPr lang="en-US" dirty="0"/>
              <a:pPr/>
              <a:t>5/28/2016</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6D22F896-40B5-4ADD-8801-0D06FADFA095}" type="slidenum">
              <a:rPr lang="en-US" dirty="0"/>
              <a:pPr/>
              <a:t>‹#›</a:t>
            </a:fld>
            <a:endParaRPr lang="en-US" dirty="0"/>
          </a:p>
        </p:txBody>
      </p:sp>
    </p:spTree>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pic>
        <p:nvPicPr>
          <p:cNvPr id="9" name="Picture 8" descr="Droplets-HD-Content-R1d.png"/>
          <p:cNvPicPr>
            <a:picLocks noChangeAspect="1"/>
          </p:cNvPicPr>
          <p:nvPr/>
        </p:nvPicPr>
        <p:blipFill>
          <a:blip r:embed="rId2">
            <a:extLst>
              <a:ext uri="{28A0092B-C50C-407E-A947-70E740481C1C}">
                <a14:useLocalDpi xmlns:a14="http://schemas.microsoft.com/office/drawing/2010/main" xmlns="" val="0"/>
              </a:ext>
            </a:extLst>
          </a:blip>
          <a:stretch>
            <a:fillRect/>
          </a:stretch>
        </p:blipFill>
        <p:spPr>
          <a:xfrm>
            <a:off x="0" y="0"/>
            <a:ext cx="12192000" cy="6858000"/>
          </a:xfrm>
          <a:prstGeom prst="rect">
            <a:avLst/>
          </a:prstGeom>
        </p:spPr>
      </p:pic>
      <p:sp>
        <p:nvSpPr>
          <p:cNvPr id="2" name="Vertical Title 1"/>
          <p:cNvSpPr>
            <a:spLocks noGrp="1"/>
          </p:cNvSpPr>
          <p:nvPr>
            <p:ph type="title" orient="vert"/>
          </p:nvPr>
        </p:nvSpPr>
        <p:spPr>
          <a:xfrm>
            <a:off x="8724900" y="609601"/>
            <a:ext cx="2553326" cy="5181599"/>
          </a:xfrm>
        </p:spPr>
        <p:txBody>
          <a:bodyPr vert="eaVert"/>
          <a:lstStyle>
            <a:lvl1pPr algn="l">
              <a:defRPr/>
            </a:lvl1pPr>
          </a:lstStyle>
          <a:p>
            <a:r>
              <a:rPr lang="en-US" smtClean="0"/>
              <a:t>Click to edit Master title style</a:t>
            </a:r>
            <a:endParaRPr lang="en-US" dirty="0"/>
          </a:p>
        </p:txBody>
      </p:sp>
      <p:sp>
        <p:nvSpPr>
          <p:cNvPr id="8" name="Vertical Text Placeholder 2"/>
          <p:cNvSpPr>
            <a:spLocks noGrp="1"/>
          </p:cNvSpPr>
          <p:nvPr>
            <p:ph type="body" orient="vert" sz="quarter" idx="13"/>
          </p:nvPr>
        </p:nvSpPr>
        <p:spPr>
          <a:xfrm>
            <a:off x="913775" y="609601"/>
            <a:ext cx="7658724" cy="5181599"/>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48A87A34-81AB-432B-8DAE-1953F412C126}" type="datetimeFigureOut">
              <a:rPr lang="en-US" dirty="0"/>
              <a:pPr/>
              <a:t>5/28/2016</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6D22F896-40B5-4ADD-8801-0D06FADFA095}" type="slidenum">
              <a:rPr lang="en-US" dirty="0"/>
              <a:pPr/>
              <a:t>‹#›</a:t>
            </a:fld>
            <a:endParaRPr lang="en-US" dirty="0"/>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18" Type="http://schemas.openxmlformats.org/officeDocument/2006/relationships/theme" Target="../theme/theme1.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slideLayout" Target="../slideLayouts/slideLayout17.xml"/><Relationship Id="rId2" Type="http://schemas.openxmlformats.org/officeDocument/2006/relationships/slideLayout" Target="../slideLayouts/slideLayout2.xml"/><Relationship Id="rId16" Type="http://schemas.openxmlformats.org/officeDocument/2006/relationships/slideLayout" Target="../slideLayouts/slideLayout16.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19" Type="http://schemas.openxmlformats.org/officeDocument/2006/relationships/image" Target="../media/image1.png"/><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2">
        <a:schemeClr val="bg1"/>
      </p:bgRef>
    </p:bg>
    <p:spTree>
      <p:nvGrpSpPr>
        <p:cNvPr id="1" name=""/>
        <p:cNvGrpSpPr/>
        <p:nvPr/>
      </p:nvGrpSpPr>
      <p:grpSpPr>
        <a:xfrm>
          <a:off x="0" y="0"/>
          <a:ext cx="0" cy="0"/>
          <a:chOff x="0" y="0"/>
          <a:chExt cx="0" cy="0"/>
        </a:xfrm>
      </p:grpSpPr>
      <p:pic>
        <p:nvPicPr>
          <p:cNvPr id="1026" name="Picture 2" descr="\\DROBO-FS\QuickDrops\JB\PPTX NG\Droplets\LightingOverlay.png"/>
          <p:cNvPicPr>
            <a:picLocks noChangeAspect="1" noChangeArrowheads="1"/>
          </p:cNvPicPr>
          <p:nvPr/>
        </p:nvPicPr>
        <p:blipFill>
          <a:blip r:embed="rId19">
            <a:alphaModFix/>
            <a:extLst>
              <a:ext uri="{28A0092B-C50C-407E-A947-70E740481C1C}">
                <a14:useLocalDpi xmlns:a14="http://schemas.microsoft.com/office/drawing/2010/main" xmlns="" val="0"/>
              </a:ext>
            </a:extLst>
          </a:blip>
          <a:srcRect/>
          <a:stretch>
            <a:fillRect/>
          </a:stretch>
        </p:blipFill>
        <p:spPr bwMode="auto">
          <a:xfrm>
            <a:off x="0" y="-1"/>
            <a:ext cx="12192003" cy="6858001"/>
          </a:xfrm>
          <a:prstGeom prst="rect">
            <a:avLst/>
          </a:prstGeom>
          <a:noFill/>
          <a:extLst>
            <a:ext uri="{909E8E84-426E-40DD-AFC4-6F175D3DCCD1}">
              <a14:hiddenFill xmlns:a14="http://schemas.microsoft.com/office/drawing/2010/main" xmlns="">
                <a:solidFill>
                  <a:srgbClr val="FFFFFF"/>
                </a:solidFill>
              </a14:hiddenFill>
            </a:ext>
          </a:extLst>
        </p:spPr>
      </p:pic>
      <p:sp>
        <p:nvSpPr>
          <p:cNvPr id="2" name="Title Placeholder 1"/>
          <p:cNvSpPr>
            <a:spLocks noGrp="1"/>
          </p:cNvSpPr>
          <p:nvPr>
            <p:ph type="title"/>
          </p:nvPr>
        </p:nvSpPr>
        <p:spPr>
          <a:xfrm>
            <a:off x="913775" y="618517"/>
            <a:ext cx="10364451" cy="1596177"/>
          </a:xfrm>
          <a:prstGeom prst="rect">
            <a:avLst/>
          </a:prstGeom>
        </p:spPr>
        <p:txBody>
          <a:bodyPr vert="horz" lIns="91440" tIns="45720" rIns="91440" bIns="45720" rtlCol="0" anchor="ctr">
            <a:normAutofit/>
          </a:bodyPr>
          <a:lstStyle/>
          <a:p>
            <a:r>
              <a:rPr lang="en-US" smtClean="0"/>
              <a:t>Click to edit Master title style</a:t>
            </a:r>
            <a:endParaRPr lang="en-US" dirty="0"/>
          </a:p>
        </p:txBody>
      </p:sp>
      <p:sp>
        <p:nvSpPr>
          <p:cNvPr id="3" name="Text Placeholder 2"/>
          <p:cNvSpPr>
            <a:spLocks noGrp="1"/>
          </p:cNvSpPr>
          <p:nvPr>
            <p:ph type="body" idx="1"/>
          </p:nvPr>
        </p:nvSpPr>
        <p:spPr>
          <a:xfrm>
            <a:off x="913775" y="2367093"/>
            <a:ext cx="10364452" cy="3424107"/>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2"/>
          </p:nvPr>
        </p:nvSpPr>
        <p:spPr>
          <a:xfrm>
            <a:off x="7678737" y="5883275"/>
            <a:ext cx="2743200" cy="365125"/>
          </a:xfrm>
          <a:prstGeom prst="rect">
            <a:avLst/>
          </a:prstGeom>
        </p:spPr>
        <p:txBody>
          <a:bodyPr vert="horz" lIns="91440" tIns="45720" rIns="91440" bIns="45720" rtlCol="0" anchor="ctr"/>
          <a:lstStyle>
            <a:lvl1pPr algn="r">
              <a:defRPr sz="1000">
                <a:solidFill>
                  <a:schemeClr val="tx1"/>
                </a:solidFill>
              </a:defRPr>
            </a:lvl1pPr>
          </a:lstStyle>
          <a:p>
            <a:fld id="{48A87A34-81AB-432B-8DAE-1953F412C126}" type="datetimeFigureOut">
              <a:rPr lang="en-US" dirty="0"/>
              <a:pPr/>
              <a:t>5/28/2016</a:t>
            </a:fld>
            <a:endParaRPr lang="en-US" dirty="0"/>
          </a:p>
        </p:txBody>
      </p:sp>
      <p:sp>
        <p:nvSpPr>
          <p:cNvPr id="5" name="Footer Placeholder 4"/>
          <p:cNvSpPr>
            <a:spLocks noGrp="1"/>
          </p:cNvSpPr>
          <p:nvPr>
            <p:ph type="ftr" sz="quarter" idx="3"/>
          </p:nvPr>
        </p:nvSpPr>
        <p:spPr>
          <a:xfrm>
            <a:off x="913774" y="5883275"/>
            <a:ext cx="6672887" cy="365125"/>
          </a:xfrm>
          <a:prstGeom prst="rect">
            <a:avLst/>
          </a:prstGeom>
        </p:spPr>
        <p:txBody>
          <a:bodyPr vert="horz" lIns="91440" tIns="45720" rIns="91440" bIns="45720" rtlCol="0" anchor="ctr"/>
          <a:lstStyle>
            <a:lvl1pPr algn="l">
              <a:defRPr sz="1000">
                <a:solidFill>
                  <a:schemeClr val="tx1"/>
                </a:solidFill>
              </a:defRPr>
            </a:lvl1pPr>
          </a:lstStyle>
          <a:p>
            <a:endParaRPr lang="en-US" dirty="0"/>
          </a:p>
        </p:txBody>
      </p:sp>
      <p:sp>
        <p:nvSpPr>
          <p:cNvPr id="6" name="Slide Number Placeholder 5"/>
          <p:cNvSpPr>
            <a:spLocks noGrp="1"/>
          </p:cNvSpPr>
          <p:nvPr>
            <p:ph type="sldNum" sz="quarter" idx="4"/>
          </p:nvPr>
        </p:nvSpPr>
        <p:spPr>
          <a:xfrm>
            <a:off x="10514011" y="5883275"/>
            <a:ext cx="764215" cy="365125"/>
          </a:xfrm>
          <a:prstGeom prst="rect">
            <a:avLst/>
          </a:prstGeom>
        </p:spPr>
        <p:txBody>
          <a:bodyPr vert="horz" lIns="91440" tIns="45720" rIns="91440" bIns="45720" rtlCol="0" anchor="ctr"/>
          <a:lstStyle>
            <a:lvl1pPr algn="r">
              <a:defRPr sz="1000">
                <a:solidFill>
                  <a:schemeClr val="tx1"/>
                </a:solidFill>
              </a:defRPr>
            </a:lvl1pPr>
          </a:lstStyle>
          <a:p>
            <a:fld id="{6D22F896-40B5-4ADD-8801-0D06FADFA095}" type="slidenum">
              <a:rPr lang="en-US" dirty="0"/>
              <a:pPr/>
              <a:t>‹#›</a:t>
            </a:fld>
            <a:endParaRPr lang="en-US" dirty="0"/>
          </a:p>
        </p:txBody>
      </p:sp>
    </p:spTree>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60" r:id="rId10"/>
    <p:sldLayoutId id="2147483661" r:id="rId11"/>
    <p:sldLayoutId id="2147483666" r:id="rId12"/>
    <p:sldLayoutId id="2147483663" r:id="rId13"/>
    <p:sldLayoutId id="2147483667" r:id="rId14"/>
    <p:sldLayoutId id="2147483668" r:id="rId15"/>
    <p:sldLayoutId id="2147483658" r:id="rId16"/>
    <p:sldLayoutId id="2147483659" r:id="rId17"/>
  </p:sldLayoutIdLst>
  <p:txStyles>
    <p:titleStyle>
      <a:lvl1pPr algn="ctr" defTabSz="914400" rtl="0" eaLnBrk="1" latinLnBrk="0" hangingPunct="1">
        <a:lnSpc>
          <a:spcPct val="90000"/>
        </a:lnSpc>
        <a:spcBef>
          <a:spcPct val="0"/>
        </a:spcBef>
        <a:buNone/>
        <a:defRPr sz="3600" kern="1200" cap="all" baseline="0">
          <a:solidFill>
            <a:schemeClr val="tx1"/>
          </a:solidFill>
          <a:effectLst/>
          <a:latin typeface="+mj-lt"/>
          <a:ea typeface="+mj-ea"/>
          <a:cs typeface="+mj-cs"/>
        </a:defRPr>
      </a:lvl1pPr>
    </p:titleStyle>
    <p:bodyStyle>
      <a:lvl1pPr marL="228600" indent="-228600" algn="l" defTabSz="914400" rtl="0" eaLnBrk="1" latinLnBrk="0" hangingPunct="1">
        <a:lnSpc>
          <a:spcPct val="120000"/>
        </a:lnSpc>
        <a:spcBef>
          <a:spcPts val="1000"/>
        </a:spcBef>
        <a:buClr>
          <a:schemeClr val="tx1"/>
        </a:buClr>
        <a:buFont typeface="Arial" panose="020B0604020202020204" pitchFamily="34" charset="0"/>
        <a:buChar char="•"/>
        <a:defRPr sz="2000" kern="1200" cap="all" baseline="0">
          <a:solidFill>
            <a:schemeClr val="tx1"/>
          </a:solidFill>
          <a:effectLst/>
          <a:latin typeface="+mn-lt"/>
          <a:ea typeface="+mn-ea"/>
          <a:cs typeface="+mn-cs"/>
        </a:defRPr>
      </a:lvl1pPr>
      <a:lvl2pPr marL="685800" indent="-228600" algn="l" defTabSz="914400" rtl="0" eaLnBrk="1" latinLnBrk="0" hangingPunct="1">
        <a:lnSpc>
          <a:spcPct val="120000"/>
        </a:lnSpc>
        <a:spcBef>
          <a:spcPts val="500"/>
        </a:spcBef>
        <a:buClr>
          <a:schemeClr val="tx1"/>
        </a:buClr>
        <a:buFont typeface="Arial" panose="020B0604020202020204" pitchFamily="34" charset="0"/>
        <a:buChar char="•"/>
        <a:defRPr sz="1800" kern="1200" cap="all" baseline="0">
          <a:solidFill>
            <a:schemeClr val="tx1"/>
          </a:solidFill>
          <a:effectLst/>
          <a:latin typeface="+mn-lt"/>
          <a:ea typeface="+mn-ea"/>
          <a:cs typeface="+mn-cs"/>
        </a:defRPr>
      </a:lvl2pPr>
      <a:lvl3pPr marL="1143000" indent="-228600" algn="l" defTabSz="914400" rtl="0" eaLnBrk="1" latinLnBrk="0" hangingPunct="1">
        <a:lnSpc>
          <a:spcPct val="120000"/>
        </a:lnSpc>
        <a:spcBef>
          <a:spcPts val="500"/>
        </a:spcBef>
        <a:buClr>
          <a:schemeClr val="tx1"/>
        </a:buClr>
        <a:buFont typeface="Arial" panose="020B0604020202020204" pitchFamily="34" charset="0"/>
        <a:buChar char="•"/>
        <a:defRPr sz="1600" kern="1200" cap="all" baseline="0">
          <a:solidFill>
            <a:schemeClr val="tx1"/>
          </a:solidFill>
          <a:effectLst/>
          <a:latin typeface="+mn-lt"/>
          <a:ea typeface="+mn-ea"/>
          <a:cs typeface="+mn-cs"/>
        </a:defRPr>
      </a:lvl3pPr>
      <a:lvl4pPr marL="1600200" indent="-228600" algn="l" defTabSz="914400" rtl="0" eaLnBrk="1" latinLnBrk="0" hangingPunct="1">
        <a:lnSpc>
          <a:spcPct val="120000"/>
        </a:lnSpc>
        <a:spcBef>
          <a:spcPts val="500"/>
        </a:spcBef>
        <a:buClr>
          <a:schemeClr val="tx1"/>
        </a:buClr>
        <a:buFont typeface="Arial" panose="020B0604020202020204" pitchFamily="34" charset="0"/>
        <a:buChar char="•"/>
        <a:defRPr sz="1400" kern="1200" cap="all" baseline="0">
          <a:solidFill>
            <a:schemeClr val="tx1"/>
          </a:solidFill>
          <a:effectLst/>
          <a:latin typeface="+mn-lt"/>
          <a:ea typeface="+mn-ea"/>
          <a:cs typeface="+mn-cs"/>
        </a:defRPr>
      </a:lvl4pPr>
      <a:lvl5pPr marL="2057400" indent="-228600" algn="l" defTabSz="914400" rtl="0" eaLnBrk="1" latinLnBrk="0" hangingPunct="1">
        <a:lnSpc>
          <a:spcPct val="120000"/>
        </a:lnSpc>
        <a:spcBef>
          <a:spcPts val="500"/>
        </a:spcBef>
        <a:buClr>
          <a:schemeClr val="tx1"/>
        </a:buClr>
        <a:buFont typeface="Arial" panose="020B0604020202020204" pitchFamily="34" charset="0"/>
        <a:buChar char="•"/>
        <a:defRPr sz="1400" kern="1200" cap="all" baseline="0">
          <a:solidFill>
            <a:schemeClr val="tx1"/>
          </a:solidFill>
          <a:effectLst/>
          <a:latin typeface="+mn-lt"/>
          <a:ea typeface="+mn-ea"/>
          <a:cs typeface="+mn-cs"/>
        </a:defRPr>
      </a:lvl5pPr>
      <a:lvl6pPr marL="2514600" indent="-228600" algn="l" defTabSz="914400" rtl="0" eaLnBrk="1" latinLnBrk="0" hangingPunct="1">
        <a:lnSpc>
          <a:spcPct val="120000"/>
        </a:lnSpc>
        <a:spcBef>
          <a:spcPts val="500"/>
        </a:spcBef>
        <a:buClr>
          <a:schemeClr val="tx1"/>
        </a:buClr>
        <a:buFont typeface="Arial" panose="020B0604020202020204" pitchFamily="34" charset="0"/>
        <a:buChar char="•"/>
        <a:defRPr sz="1400" kern="1200" cap="all" baseline="0">
          <a:solidFill>
            <a:schemeClr val="tx1"/>
          </a:solidFill>
          <a:effectLst/>
          <a:latin typeface="+mn-lt"/>
          <a:ea typeface="+mn-ea"/>
          <a:cs typeface="+mn-cs"/>
        </a:defRPr>
      </a:lvl6pPr>
      <a:lvl7pPr marL="2971800" indent="-228600" algn="l" defTabSz="914400" rtl="0" eaLnBrk="1" latinLnBrk="0" hangingPunct="1">
        <a:lnSpc>
          <a:spcPct val="120000"/>
        </a:lnSpc>
        <a:spcBef>
          <a:spcPts val="500"/>
        </a:spcBef>
        <a:buClr>
          <a:schemeClr val="tx1"/>
        </a:buClr>
        <a:buFont typeface="Arial" panose="020B0604020202020204" pitchFamily="34" charset="0"/>
        <a:buChar char="•"/>
        <a:defRPr sz="1400" kern="1200" cap="all" baseline="0">
          <a:solidFill>
            <a:schemeClr val="tx1"/>
          </a:solidFill>
          <a:effectLst/>
          <a:latin typeface="+mn-lt"/>
          <a:ea typeface="+mn-ea"/>
          <a:cs typeface="+mn-cs"/>
        </a:defRPr>
      </a:lvl7pPr>
      <a:lvl8pPr marL="3429000" indent="-228600" algn="l" defTabSz="914400" rtl="0" eaLnBrk="1" latinLnBrk="0" hangingPunct="1">
        <a:lnSpc>
          <a:spcPct val="120000"/>
        </a:lnSpc>
        <a:spcBef>
          <a:spcPts val="500"/>
        </a:spcBef>
        <a:buClr>
          <a:schemeClr val="tx1"/>
        </a:buClr>
        <a:buFont typeface="Arial" panose="020B0604020202020204" pitchFamily="34" charset="0"/>
        <a:buChar char="•"/>
        <a:defRPr sz="1400" kern="1200" cap="all" baseline="0">
          <a:solidFill>
            <a:schemeClr val="tx1"/>
          </a:solidFill>
          <a:effectLst/>
          <a:latin typeface="+mn-lt"/>
          <a:ea typeface="+mn-ea"/>
          <a:cs typeface="+mn-cs"/>
        </a:defRPr>
      </a:lvl8pPr>
      <a:lvl9pPr marL="3886200" indent="-228600" algn="l" defTabSz="914400" rtl="0" eaLnBrk="1" latinLnBrk="0" hangingPunct="1">
        <a:lnSpc>
          <a:spcPct val="120000"/>
        </a:lnSpc>
        <a:spcBef>
          <a:spcPts val="500"/>
        </a:spcBef>
        <a:buClr>
          <a:schemeClr val="tx1"/>
        </a:buClr>
        <a:buFont typeface="Arial" panose="020B0604020202020204" pitchFamily="34" charset="0"/>
        <a:buChar char="•"/>
        <a:defRPr sz="1400" kern="1200" cap="all" baseline="0">
          <a:solidFill>
            <a:schemeClr val="tx1"/>
          </a:solidFill>
          <a:effectLst/>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image" Target="../media/image4.jpeg"/><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4.xml.rels><?xml version="1.0" encoding="UTF-8" standalone="yes"?>
<Relationships xmlns="http://schemas.openxmlformats.org/package/2006/relationships"><Relationship Id="rId3" Type="http://schemas.openxmlformats.org/officeDocument/2006/relationships/image" Target="../media/image6.jpeg"/><Relationship Id="rId2" Type="http://schemas.openxmlformats.org/officeDocument/2006/relationships/image" Target="../media/image5.png"/><Relationship Id="rId1" Type="http://schemas.openxmlformats.org/officeDocument/2006/relationships/slideLayout" Target="../slideLayouts/slideLayout6.xml"/></Relationships>
</file>

<file path=ppt/slides/_rels/slide5.xml.rels><?xml version="1.0" encoding="UTF-8" standalone="yes"?>
<Relationships xmlns="http://schemas.openxmlformats.org/package/2006/relationships"><Relationship Id="rId3" Type="http://schemas.openxmlformats.org/officeDocument/2006/relationships/image" Target="../media/image6.jpeg"/><Relationship Id="rId2" Type="http://schemas.openxmlformats.org/officeDocument/2006/relationships/image" Target="../media/image7.jpeg"/><Relationship Id="rId1" Type="http://schemas.openxmlformats.org/officeDocument/2006/relationships/slideLayout" Target="../slideLayouts/slideLayout1.xml"/></Relationships>
</file>

<file path=ppt/slides/_rels/slide6.xml.rels><?xml version="1.0" encoding="UTF-8" standalone="yes"?>
<Relationships xmlns="http://schemas.openxmlformats.org/package/2006/relationships"><Relationship Id="rId3" Type="http://schemas.openxmlformats.org/officeDocument/2006/relationships/image" Target="../media/image6.jpeg"/><Relationship Id="rId2" Type="http://schemas.openxmlformats.org/officeDocument/2006/relationships/image" Target="../media/image7.jpeg"/><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3" Type="http://schemas.openxmlformats.org/officeDocument/2006/relationships/image" Target="../media/image6.jpeg"/><Relationship Id="rId2" Type="http://schemas.openxmlformats.org/officeDocument/2006/relationships/image" Target="../media/image7.jpeg"/><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2" Type="http://schemas.openxmlformats.org/officeDocument/2006/relationships/image" Target="../media/image8.png"/><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2" Type="http://schemas.openxmlformats.org/officeDocument/2006/relationships/image" Target="../media/image9.jpeg"/><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2" Type="http://schemas.openxmlformats.org/officeDocument/2006/relationships/image" Target="../media/image10.png"/><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2" Type="http://schemas.openxmlformats.org/officeDocument/2006/relationships/image" Target="../media/image6.jpeg"/><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2" Type="http://schemas.openxmlformats.org/officeDocument/2006/relationships/image" Target="../media/image11.png"/><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2" Type="http://schemas.openxmlformats.org/officeDocument/2006/relationships/image" Target="../media/image12.png"/><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3" Type="http://schemas.openxmlformats.org/officeDocument/2006/relationships/hyperlink" Target="mailto:marciaroebuck@aol.com" TargetMode="External"/><Relationship Id="rId2" Type="http://schemas.openxmlformats.org/officeDocument/2006/relationships/hyperlink" Target="https://www.gnjumc.org/?s=2016+mission+u" TargetMode="External"/><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2" Type="http://schemas.openxmlformats.org/officeDocument/2006/relationships/hyperlink" Target="mailto:marciaroebuck@aol.com" TargetMode="External"/><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2" Type="http://schemas.openxmlformats.org/officeDocument/2006/relationships/hyperlink" Target="http://www.umwmissionresources.org/" TargetMode="External"/><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3" Type="http://schemas.openxmlformats.org/officeDocument/2006/relationships/image" Target="NULL"/><Relationship Id="rId2" Type="http://schemas.openxmlformats.org/officeDocument/2006/relationships/image" Target="../media/image13.jpeg"/><Relationship Id="rId1" Type="http://schemas.openxmlformats.org/officeDocument/2006/relationships/slideLayout" Target="../slideLayouts/slideLayout1.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2672871" y="729206"/>
            <a:ext cx="9184342" cy="1585730"/>
          </a:xfrm>
        </p:spPr>
        <p:txBody>
          <a:bodyPr anchor="ctr">
            <a:normAutofit fontScale="90000"/>
          </a:bodyPr>
          <a:lstStyle/>
          <a:p>
            <a:pPr>
              <a:lnSpc>
                <a:spcPct val="100000"/>
              </a:lnSpc>
            </a:pPr>
            <a:r>
              <a:rPr lang="en-US" sz="4000" i="1" cap="none" dirty="0" smtClean="0"/>
              <a:t>Coming this summer …</a:t>
            </a:r>
            <a:r>
              <a:rPr lang="en-US" sz="1100" i="1" cap="none" dirty="0" smtClean="0"/>
              <a:t/>
            </a:r>
            <a:br>
              <a:rPr lang="en-US" sz="1100" i="1" cap="none" dirty="0" smtClean="0"/>
            </a:br>
            <a:r>
              <a:rPr lang="en-US" sz="1000" cap="none" dirty="0" smtClean="0"/>
              <a:t/>
            </a:r>
            <a:br>
              <a:rPr lang="en-US" sz="1000" cap="none" dirty="0" smtClean="0"/>
            </a:br>
            <a:r>
              <a:rPr lang="en-US" sz="9000" cap="none" dirty="0" smtClean="0">
                <a:solidFill>
                  <a:srgbClr val="C00000"/>
                </a:solidFill>
              </a:rPr>
              <a:t>Mission u is for You!</a:t>
            </a:r>
            <a:endParaRPr lang="en-US" sz="9000" cap="none" dirty="0">
              <a:solidFill>
                <a:srgbClr val="C00000"/>
              </a:solidFill>
            </a:endParaRPr>
          </a:p>
        </p:txBody>
      </p:sp>
      <p:sp>
        <p:nvSpPr>
          <p:cNvPr id="3" name="Subtitle 2"/>
          <p:cNvSpPr>
            <a:spLocks noGrp="1"/>
          </p:cNvSpPr>
          <p:nvPr>
            <p:ph type="subTitle" idx="1"/>
          </p:nvPr>
        </p:nvSpPr>
        <p:spPr>
          <a:xfrm>
            <a:off x="2446422" y="2837893"/>
            <a:ext cx="9585158" cy="3204092"/>
          </a:xfrm>
        </p:spPr>
        <p:txBody>
          <a:bodyPr>
            <a:noAutofit/>
          </a:bodyPr>
          <a:lstStyle/>
          <a:p>
            <a:pPr algn="l"/>
            <a:r>
              <a:rPr lang="en-US" sz="3300" i="1" cap="none" dirty="0" smtClean="0">
                <a:solidFill>
                  <a:schemeClr val="tx2">
                    <a:lumMod val="50000"/>
                  </a:schemeClr>
                </a:solidFill>
              </a:rPr>
              <a:t>“Learning Together for the Transformation of the World</a:t>
            </a:r>
            <a:r>
              <a:rPr lang="en-US" sz="3300" i="1" cap="none" dirty="0" smtClean="0">
                <a:solidFill>
                  <a:schemeClr val="tx2">
                    <a:lumMod val="50000"/>
                  </a:schemeClr>
                </a:solidFill>
              </a:rPr>
              <a:t>”</a:t>
            </a:r>
          </a:p>
          <a:p>
            <a:r>
              <a:rPr lang="en-US" sz="4000" i="1" cap="none" dirty="0" smtClean="0">
                <a:solidFill>
                  <a:schemeClr val="tx2">
                    <a:lumMod val="50000"/>
                  </a:schemeClr>
                </a:solidFill>
              </a:rPr>
              <a:t>2016 Cooperative School of Christian Mission</a:t>
            </a:r>
          </a:p>
          <a:p>
            <a:r>
              <a:rPr lang="en-US" sz="4400" i="1" cap="none" dirty="0" smtClean="0">
                <a:solidFill>
                  <a:schemeClr val="tx2">
                    <a:lumMod val="50000"/>
                  </a:schemeClr>
                </a:solidFill>
              </a:rPr>
              <a:t> “Speak the Language of Jesus”</a:t>
            </a:r>
            <a:endParaRPr lang="en-US" sz="4400" i="1" cap="none" dirty="0">
              <a:solidFill>
                <a:schemeClr val="tx2">
                  <a:lumMod val="50000"/>
                </a:schemeClr>
              </a:solidFill>
            </a:endParaRPr>
          </a:p>
        </p:txBody>
      </p:sp>
      <p:pic>
        <p:nvPicPr>
          <p:cNvPr id="4" name="Picture 3" descr="2016 Mission-U-logo JPG.jpeg"/>
          <p:cNvPicPr>
            <a:picLocks noChangeAspect="1"/>
          </p:cNvPicPr>
          <p:nvPr/>
        </p:nvPicPr>
        <p:blipFill>
          <a:blip r:embed="rId2"/>
          <a:stretch>
            <a:fillRect/>
          </a:stretch>
        </p:blipFill>
        <p:spPr>
          <a:xfrm>
            <a:off x="138896" y="335667"/>
            <a:ext cx="2435862" cy="5879940"/>
          </a:xfrm>
          <a:prstGeom prst="rect">
            <a:avLst/>
          </a:prstGeom>
        </p:spPr>
      </p:pic>
    </p:spTree>
    <p:extLst>
      <p:ext uri="{BB962C8B-B14F-4D97-AF65-F5344CB8AC3E}">
        <p14:creationId xmlns:p14="http://schemas.microsoft.com/office/powerpoint/2010/main" xmlns="" val="1183661657"/>
      </p:ext>
    </p:extLst>
  </p:cSld>
  <p:clrMapOvr>
    <a:masterClrMapping/>
  </p:clrMapOvr>
  <p:transition spd="med" advTm="6942">
    <p:pull/>
  </p:transition>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1777906" y="426726"/>
            <a:ext cx="8689976" cy="2509213"/>
          </a:xfrm>
        </p:spPr>
        <p:txBody>
          <a:bodyPr anchor="ctr">
            <a:normAutofit/>
          </a:bodyPr>
          <a:lstStyle/>
          <a:p>
            <a:r>
              <a:rPr lang="en-US" sz="8000" cap="none" dirty="0" smtClean="0"/>
              <a:t>Mission u gives you</a:t>
            </a:r>
            <a:endParaRPr lang="en-US" sz="8000" cap="none" dirty="0"/>
          </a:p>
        </p:txBody>
      </p:sp>
      <p:sp>
        <p:nvSpPr>
          <p:cNvPr id="3" name="Subtitle 2"/>
          <p:cNvSpPr>
            <a:spLocks noGrp="1"/>
          </p:cNvSpPr>
          <p:nvPr>
            <p:ph type="subTitle" idx="1"/>
          </p:nvPr>
        </p:nvSpPr>
        <p:spPr>
          <a:xfrm>
            <a:off x="1277471" y="2259106"/>
            <a:ext cx="9937376" cy="3630706"/>
          </a:xfrm>
        </p:spPr>
        <p:txBody>
          <a:bodyPr>
            <a:noAutofit/>
          </a:bodyPr>
          <a:lstStyle/>
          <a:p>
            <a:pPr>
              <a:lnSpc>
                <a:spcPct val="100000"/>
              </a:lnSpc>
              <a:spcBef>
                <a:spcPts val="0"/>
              </a:spcBef>
            </a:pPr>
            <a:r>
              <a:rPr lang="en-US" sz="4000" b="1" cap="none" dirty="0" smtClean="0">
                <a:solidFill>
                  <a:schemeClr val="tx2">
                    <a:lumMod val="50000"/>
                  </a:schemeClr>
                </a:solidFill>
              </a:rPr>
              <a:t> the opportunity to: </a:t>
            </a:r>
          </a:p>
          <a:p>
            <a:pPr>
              <a:lnSpc>
                <a:spcPct val="100000"/>
              </a:lnSpc>
              <a:spcBef>
                <a:spcPts val="0"/>
              </a:spcBef>
            </a:pPr>
            <a:r>
              <a:rPr lang="en-US" sz="4000" b="1" i="1" cap="none" dirty="0" smtClean="0">
                <a:solidFill>
                  <a:schemeClr val="tx2">
                    <a:lumMod val="50000"/>
                  </a:schemeClr>
                </a:solidFill>
              </a:rPr>
              <a:t>- Grow</a:t>
            </a:r>
            <a:r>
              <a:rPr lang="en-US" sz="4000" b="1" cap="none" dirty="0" smtClean="0">
                <a:solidFill>
                  <a:schemeClr val="tx2">
                    <a:lumMod val="50000"/>
                  </a:schemeClr>
                </a:solidFill>
              </a:rPr>
              <a:t> Spiritually, </a:t>
            </a:r>
          </a:p>
          <a:p>
            <a:pPr>
              <a:lnSpc>
                <a:spcPct val="100000"/>
              </a:lnSpc>
              <a:spcBef>
                <a:spcPts val="0"/>
              </a:spcBef>
            </a:pPr>
            <a:r>
              <a:rPr lang="en-US" sz="4000" b="1" i="1" cap="none" dirty="0" smtClean="0">
                <a:solidFill>
                  <a:schemeClr val="tx2">
                    <a:lumMod val="50000"/>
                  </a:schemeClr>
                </a:solidFill>
              </a:rPr>
              <a:t>- Gain</a:t>
            </a:r>
            <a:r>
              <a:rPr lang="en-US" sz="4000" b="1" cap="none" dirty="0" smtClean="0">
                <a:solidFill>
                  <a:schemeClr val="tx2">
                    <a:lumMod val="50000"/>
                  </a:schemeClr>
                </a:solidFill>
              </a:rPr>
              <a:t> Continuing Education Credits, </a:t>
            </a:r>
          </a:p>
          <a:p>
            <a:pPr>
              <a:lnSpc>
                <a:spcPct val="100000"/>
              </a:lnSpc>
              <a:spcBef>
                <a:spcPts val="0"/>
              </a:spcBef>
            </a:pPr>
            <a:r>
              <a:rPr lang="en-US" sz="4000" b="1" i="1" cap="none" dirty="0" smtClean="0">
                <a:solidFill>
                  <a:schemeClr val="tx2">
                    <a:lumMod val="50000"/>
                  </a:schemeClr>
                </a:solidFill>
              </a:rPr>
              <a:t>- Have</a:t>
            </a:r>
            <a:r>
              <a:rPr lang="en-US" sz="4000" b="1" cap="none" dirty="0" smtClean="0">
                <a:solidFill>
                  <a:schemeClr val="tx2">
                    <a:lumMod val="50000"/>
                  </a:schemeClr>
                </a:solidFill>
              </a:rPr>
              <a:t> </a:t>
            </a:r>
            <a:r>
              <a:rPr lang="en-US" sz="4000" b="1" cap="none" dirty="0">
                <a:solidFill>
                  <a:schemeClr val="tx2">
                    <a:lumMod val="50000"/>
                  </a:schemeClr>
                </a:solidFill>
              </a:rPr>
              <a:t>F</a:t>
            </a:r>
            <a:r>
              <a:rPr lang="en-US" sz="4000" b="1" cap="none" dirty="0" smtClean="0">
                <a:solidFill>
                  <a:schemeClr val="tx2">
                    <a:lumMod val="50000"/>
                  </a:schemeClr>
                </a:solidFill>
              </a:rPr>
              <a:t>un and Fellowship,</a:t>
            </a:r>
          </a:p>
          <a:p>
            <a:pPr>
              <a:lnSpc>
                <a:spcPct val="100000"/>
              </a:lnSpc>
              <a:spcBef>
                <a:spcPts val="0"/>
              </a:spcBef>
            </a:pPr>
            <a:r>
              <a:rPr lang="en-US" sz="4000" b="1" u="sng" cap="none" dirty="0" smtClean="0">
                <a:solidFill>
                  <a:schemeClr val="tx2">
                    <a:lumMod val="50000"/>
                  </a:schemeClr>
                </a:solidFill>
              </a:rPr>
              <a:t>and</a:t>
            </a:r>
            <a:r>
              <a:rPr lang="en-US" sz="4000" b="1" cap="none" dirty="0" smtClean="0">
                <a:solidFill>
                  <a:schemeClr val="tx2">
                    <a:lumMod val="50000"/>
                  </a:schemeClr>
                </a:solidFill>
              </a:rPr>
              <a:t> </a:t>
            </a:r>
            <a:r>
              <a:rPr lang="en-US" sz="4000" b="1" i="1" cap="none" dirty="0" smtClean="0">
                <a:solidFill>
                  <a:schemeClr val="tx2">
                    <a:lumMod val="50000"/>
                  </a:schemeClr>
                </a:solidFill>
              </a:rPr>
              <a:t>Make</a:t>
            </a:r>
            <a:r>
              <a:rPr lang="en-US" sz="4000" b="1" cap="none" dirty="0" smtClean="0">
                <a:solidFill>
                  <a:schemeClr val="tx2">
                    <a:lumMod val="50000"/>
                  </a:schemeClr>
                </a:solidFill>
              </a:rPr>
              <a:t> a Difference at Home and </a:t>
            </a:r>
            <a:r>
              <a:rPr lang="en-US" sz="4000" b="1" cap="none" dirty="0" smtClean="0">
                <a:solidFill>
                  <a:schemeClr val="tx2">
                    <a:lumMod val="50000"/>
                  </a:schemeClr>
                </a:solidFill>
              </a:rPr>
              <a:t>the </a:t>
            </a:r>
            <a:r>
              <a:rPr lang="en-US" sz="4000" b="1" cap="none" dirty="0" smtClean="0">
                <a:solidFill>
                  <a:schemeClr val="tx2">
                    <a:lumMod val="50000"/>
                  </a:schemeClr>
                </a:solidFill>
              </a:rPr>
              <a:t>World</a:t>
            </a:r>
            <a:endParaRPr lang="en-US" sz="4000" b="1" cap="none" dirty="0">
              <a:solidFill>
                <a:schemeClr val="tx2">
                  <a:lumMod val="50000"/>
                </a:schemeClr>
              </a:solidFill>
            </a:endParaRPr>
          </a:p>
        </p:txBody>
      </p:sp>
    </p:spTree>
    <p:extLst>
      <p:ext uri="{BB962C8B-B14F-4D97-AF65-F5344CB8AC3E}">
        <p14:creationId xmlns:p14="http://schemas.microsoft.com/office/powerpoint/2010/main" xmlns="" val="1176788275"/>
      </p:ext>
    </p:extLst>
  </p:cSld>
  <p:clrMapOvr>
    <a:masterClrMapping/>
  </p:clrMapOvr>
  <p:transition spd="med" advTm="10913">
    <p:pull/>
  </p:transition>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1777906" y="426727"/>
            <a:ext cx="8689976" cy="1633567"/>
          </a:xfrm>
        </p:spPr>
        <p:txBody>
          <a:bodyPr anchor="ctr">
            <a:normAutofit/>
          </a:bodyPr>
          <a:lstStyle/>
          <a:p>
            <a:r>
              <a:rPr lang="en-US" sz="8000" cap="none" dirty="0" smtClean="0"/>
              <a:t>Mission u is for You!</a:t>
            </a:r>
            <a:endParaRPr lang="en-US" sz="8000" cap="none" dirty="0"/>
          </a:p>
        </p:txBody>
      </p:sp>
      <p:sp>
        <p:nvSpPr>
          <p:cNvPr id="3" name="Subtitle 2"/>
          <p:cNvSpPr>
            <a:spLocks noGrp="1"/>
          </p:cNvSpPr>
          <p:nvPr>
            <p:ph type="subTitle" idx="1"/>
          </p:nvPr>
        </p:nvSpPr>
        <p:spPr>
          <a:xfrm>
            <a:off x="1277471" y="1851949"/>
            <a:ext cx="9937376" cy="4037863"/>
          </a:xfrm>
        </p:spPr>
        <p:txBody>
          <a:bodyPr>
            <a:noAutofit/>
          </a:bodyPr>
          <a:lstStyle/>
          <a:p>
            <a:pPr>
              <a:spcBef>
                <a:spcPts val="0"/>
              </a:spcBef>
            </a:pPr>
            <a:r>
              <a:rPr lang="en-US" sz="4000" b="1" u="sng" cap="none" dirty="0" smtClean="0">
                <a:solidFill>
                  <a:schemeClr val="tx2">
                    <a:lumMod val="50000"/>
                  </a:schemeClr>
                </a:solidFill>
              </a:rPr>
              <a:t>Everyone</a:t>
            </a:r>
            <a:r>
              <a:rPr lang="en-US" sz="4000" b="1" cap="none" dirty="0" smtClean="0">
                <a:solidFill>
                  <a:schemeClr val="tx2">
                    <a:lumMod val="50000"/>
                  </a:schemeClr>
                </a:solidFill>
              </a:rPr>
              <a:t> </a:t>
            </a:r>
            <a:r>
              <a:rPr lang="en-US" sz="4000" b="1" cap="none" dirty="0" smtClean="0">
                <a:solidFill>
                  <a:schemeClr val="tx2">
                    <a:lumMod val="50000"/>
                  </a:schemeClr>
                </a:solidFill>
              </a:rPr>
              <a:t>can attend, learn and enjoy!</a:t>
            </a:r>
          </a:p>
          <a:p>
            <a:pPr>
              <a:spcBef>
                <a:spcPts val="0"/>
              </a:spcBef>
            </a:pPr>
            <a:r>
              <a:rPr lang="en-US" sz="4000" b="1" cap="none" dirty="0" smtClean="0">
                <a:solidFill>
                  <a:schemeClr val="tx2">
                    <a:lumMod val="50000"/>
                  </a:schemeClr>
                </a:solidFill>
              </a:rPr>
              <a:t>- United Methodist Women,</a:t>
            </a:r>
          </a:p>
          <a:p>
            <a:pPr>
              <a:lnSpc>
                <a:spcPct val="100000"/>
              </a:lnSpc>
              <a:spcBef>
                <a:spcPts val="0"/>
              </a:spcBef>
            </a:pPr>
            <a:r>
              <a:rPr lang="en-US" sz="4000" b="1" cap="none" dirty="0" smtClean="0">
                <a:solidFill>
                  <a:schemeClr val="tx2">
                    <a:lumMod val="50000"/>
                  </a:schemeClr>
                </a:solidFill>
              </a:rPr>
              <a:t>- Pastors and Lay Leaders,</a:t>
            </a:r>
          </a:p>
          <a:p>
            <a:pPr>
              <a:lnSpc>
                <a:spcPct val="100000"/>
              </a:lnSpc>
              <a:spcBef>
                <a:spcPts val="0"/>
              </a:spcBef>
            </a:pPr>
            <a:r>
              <a:rPr lang="en-US" sz="4000" b="1" cap="none" dirty="0" smtClean="0">
                <a:solidFill>
                  <a:schemeClr val="tx2">
                    <a:lumMod val="50000"/>
                  </a:schemeClr>
                </a:solidFill>
              </a:rPr>
              <a:t>- Men and other </a:t>
            </a:r>
            <a:r>
              <a:rPr lang="en-US" sz="4000" b="1" cap="none" dirty="0">
                <a:solidFill>
                  <a:schemeClr val="tx2">
                    <a:lumMod val="50000"/>
                  </a:schemeClr>
                </a:solidFill>
              </a:rPr>
              <a:t>Lay </a:t>
            </a:r>
            <a:r>
              <a:rPr lang="en-US" sz="4000" b="1" cap="none" dirty="0" smtClean="0">
                <a:solidFill>
                  <a:schemeClr val="tx2">
                    <a:lumMod val="50000"/>
                  </a:schemeClr>
                </a:solidFill>
              </a:rPr>
              <a:t>persons,</a:t>
            </a:r>
            <a:endParaRPr lang="en-US" sz="4000" b="1" cap="none" dirty="0">
              <a:solidFill>
                <a:schemeClr val="tx2">
                  <a:lumMod val="50000"/>
                </a:schemeClr>
              </a:solidFill>
            </a:endParaRPr>
          </a:p>
          <a:p>
            <a:pPr>
              <a:lnSpc>
                <a:spcPct val="100000"/>
              </a:lnSpc>
              <a:spcBef>
                <a:spcPts val="0"/>
              </a:spcBef>
              <a:buFontTx/>
              <a:buChar char="-"/>
            </a:pPr>
            <a:r>
              <a:rPr lang="en-US" sz="4000" b="1" cap="none" dirty="0" smtClean="0">
                <a:solidFill>
                  <a:schemeClr val="tx2">
                    <a:lumMod val="50000"/>
                  </a:schemeClr>
                </a:solidFill>
              </a:rPr>
              <a:t>Youth </a:t>
            </a:r>
            <a:r>
              <a:rPr lang="en-US" sz="4000" b="1" cap="none" dirty="0" smtClean="0">
                <a:solidFill>
                  <a:schemeClr val="tx2">
                    <a:lumMod val="50000"/>
                  </a:schemeClr>
                </a:solidFill>
              </a:rPr>
              <a:t>and Children </a:t>
            </a:r>
            <a:r>
              <a:rPr lang="en-US" sz="2400" b="1" cap="none" dirty="0" smtClean="0">
                <a:solidFill>
                  <a:schemeClr val="tx2">
                    <a:lumMod val="50000"/>
                  </a:schemeClr>
                </a:solidFill>
              </a:rPr>
              <a:t>(Lakewood site </a:t>
            </a:r>
            <a:r>
              <a:rPr lang="en-US" sz="2400" b="1" cap="none" dirty="0" smtClean="0">
                <a:solidFill>
                  <a:schemeClr val="tx2">
                    <a:lumMod val="50000"/>
                  </a:schemeClr>
                </a:solidFill>
              </a:rPr>
              <a:t>only</a:t>
            </a:r>
            <a:r>
              <a:rPr lang="en-US" sz="2400" b="1" cap="none" dirty="0" smtClean="0">
                <a:solidFill>
                  <a:schemeClr val="tx2">
                    <a:lumMod val="50000"/>
                  </a:schemeClr>
                </a:solidFill>
              </a:rPr>
              <a:t>)</a:t>
            </a:r>
          </a:p>
          <a:p>
            <a:pPr>
              <a:lnSpc>
                <a:spcPct val="100000"/>
              </a:lnSpc>
              <a:spcBef>
                <a:spcPts val="0"/>
              </a:spcBef>
              <a:buFontTx/>
              <a:buChar char="-"/>
            </a:pPr>
            <a:r>
              <a:rPr lang="en-US" sz="4000" b="1" cap="none" dirty="0" smtClean="0">
                <a:solidFill>
                  <a:schemeClr val="tx2">
                    <a:lumMod val="50000"/>
                  </a:schemeClr>
                </a:solidFill>
              </a:rPr>
              <a:t>Re-certification for </a:t>
            </a:r>
            <a:r>
              <a:rPr lang="en-US" sz="4000" b="1" cap="none" dirty="0" smtClean="0">
                <a:solidFill>
                  <a:schemeClr val="tx2">
                    <a:lumMod val="50000"/>
                  </a:schemeClr>
                </a:solidFill>
              </a:rPr>
              <a:t>Lay Servants </a:t>
            </a:r>
            <a:r>
              <a:rPr lang="en-US" sz="2400" b="1" cap="none" dirty="0" smtClean="0">
                <a:solidFill>
                  <a:schemeClr val="tx2">
                    <a:lumMod val="50000"/>
                  </a:schemeClr>
                </a:solidFill>
              </a:rPr>
              <a:t>(Lakewood site only)</a:t>
            </a:r>
            <a:endParaRPr lang="en-US" sz="2400" b="1" cap="none" dirty="0">
              <a:solidFill>
                <a:schemeClr val="tx2">
                  <a:lumMod val="50000"/>
                </a:schemeClr>
              </a:solidFill>
            </a:endParaRPr>
          </a:p>
        </p:txBody>
      </p:sp>
    </p:spTree>
    <p:extLst>
      <p:ext uri="{BB962C8B-B14F-4D97-AF65-F5344CB8AC3E}">
        <p14:creationId xmlns:p14="http://schemas.microsoft.com/office/powerpoint/2010/main" xmlns="" val="2704335696"/>
      </p:ext>
    </p:extLst>
  </p:cSld>
  <p:clrMapOvr>
    <a:masterClrMapping/>
  </p:clrMapOvr>
  <p:transition spd="med" advTm="10574">
    <p:pull/>
  </p:transition>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descr="Cover images for the 2016 Mission Study Resources"/>
          <p:cNvPicPr/>
          <p:nvPr/>
        </p:nvPicPr>
        <p:blipFill>
          <a:blip r:embed="rId2">
            <a:extLst>
              <a:ext uri="{28A0092B-C50C-407E-A947-70E740481C1C}">
                <a14:useLocalDpi xmlns:a14="http://schemas.microsoft.com/office/drawing/2010/main" xmlns="" val="0"/>
              </a:ext>
            </a:extLst>
          </a:blip>
          <a:srcRect/>
          <a:stretch>
            <a:fillRect/>
          </a:stretch>
        </p:blipFill>
        <p:spPr bwMode="auto">
          <a:xfrm>
            <a:off x="2598819" y="923599"/>
            <a:ext cx="8507035" cy="4787153"/>
          </a:xfrm>
          <a:prstGeom prst="roundRect">
            <a:avLst>
              <a:gd name="adj" fmla="val 8594"/>
            </a:avLst>
          </a:prstGeom>
          <a:solidFill>
            <a:srgbClr val="FFFFFF">
              <a:shade val="85000"/>
            </a:srgbClr>
          </a:solidFill>
          <a:ln>
            <a:noFill/>
          </a:ln>
          <a:effectLst>
            <a:reflection blurRad="12700" stA="38000" endPos="28000" dist="5000" dir="5400000" sy="-100000" algn="bl" rotWithShape="0"/>
          </a:effectLst>
        </p:spPr>
      </p:pic>
      <p:pic>
        <p:nvPicPr>
          <p:cNvPr id="4" name="Picture 3" descr="http://ecx.images-amazon.com/images/I/51PzDgTPwfL._SX326_BO1,204,203,200_.jpg"/>
          <p:cNvPicPr/>
          <p:nvPr/>
        </p:nvPicPr>
        <p:blipFill>
          <a:blip r:embed="rId3"/>
          <a:srcRect/>
          <a:stretch>
            <a:fillRect/>
          </a:stretch>
        </p:blipFill>
        <p:spPr bwMode="auto">
          <a:xfrm>
            <a:off x="806116" y="2454444"/>
            <a:ext cx="1684421" cy="3019924"/>
          </a:xfrm>
          <a:prstGeom prst="rect">
            <a:avLst/>
          </a:prstGeom>
          <a:noFill/>
          <a:ln w="9525">
            <a:noFill/>
            <a:miter lim="800000"/>
            <a:headEnd/>
            <a:tailEnd/>
          </a:ln>
        </p:spPr>
      </p:pic>
    </p:spTree>
    <p:extLst>
      <p:ext uri="{BB962C8B-B14F-4D97-AF65-F5344CB8AC3E}">
        <p14:creationId xmlns:p14="http://schemas.microsoft.com/office/powerpoint/2010/main" xmlns="" val="1883964412"/>
      </p:ext>
    </p:extLst>
  </p:cSld>
  <p:clrMapOvr>
    <a:masterClrMapping/>
  </p:clrMapOvr>
  <p:transition spd="med" advTm="6925">
    <p:pull/>
  </p:transition>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325624" y="526167"/>
            <a:ext cx="5966892" cy="1082714"/>
          </a:xfrm>
        </p:spPr>
        <p:txBody>
          <a:bodyPr anchor="ctr">
            <a:noAutofit/>
          </a:bodyPr>
          <a:lstStyle/>
          <a:p>
            <a:pPr algn="l"/>
            <a:r>
              <a:rPr lang="en-US" cap="none" dirty="0" smtClean="0"/>
              <a:t>Mission u </a:t>
            </a:r>
            <a:r>
              <a:rPr lang="en-US" cap="none" dirty="0" smtClean="0"/>
              <a:t>is for You</a:t>
            </a:r>
            <a:r>
              <a:rPr lang="en-US" cap="none" dirty="0" smtClean="0"/>
              <a:t>!</a:t>
            </a:r>
            <a:endParaRPr lang="en-US" cap="none" dirty="0"/>
          </a:p>
        </p:txBody>
      </p:sp>
      <p:sp>
        <p:nvSpPr>
          <p:cNvPr id="3" name="Subtitle 2"/>
          <p:cNvSpPr>
            <a:spLocks noGrp="1"/>
          </p:cNvSpPr>
          <p:nvPr>
            <p:ph type="subTitle" idx="1"/>
          </p:nvPr>
        </p:nvSpPr>
        <p:spPr>
          <a:xfrm>
            <a:off x="458732" y="1939885"/>
            <a:ext cx="10969102" cy="4169335"/>
          </a:xfrm>
          <a:solidFill>
            <a:schemeClr val="bg2">
              <a:lumMod val="40000"/>
              <a:lumOff val="60000"/>
            </a:schemeClr>
          </a:solidFill>
          <a:ln>
            <a:solidFill>
              <a:schemeClr val="tx1"/>
            </a:solidFill>
            <a:prstDash val="sysDash"/>
          </a:ln>
        </p:spPr>
        <p:txBody>
          <a:bodyPr>
            <a:noAutofit/>
          </a:bodyPr>
          <a:lstStyle/>
          <a:p>
            <a:pPr>
              <a:lnSpc>
                <a:spcPct val="100000"/>
              </a:lnSpc>
              <a:spcBef>
                <a:spcPts val="0"/>
              </a:spcBef>
            </a:pPr>
            <a:r>
              <a:rPr lang="en-US" sz="4800" cap="none" dirty="0" smtClean="0">
                <a:solidFill>
                  <a:schemeClr val="tx2">
                    <a:lumMod val="50000"/>
                  </a:schemeClr>
                </a:solidFill>
              </a:rPr>
              <a:t>2016 Five </a:t>
            </a:r>
            <a:r>
              <a:rPr lang="en-US" sz="4800" cap="none" dirty="0" smtClean="0">
                <a:solidFill>
                  <a:schemeClr val="tx2">
                    <a:lumMod val="50000"/>
                  </a:schemeClr>
                </a:solidFill>
              </a:rPr>
              <a:t>Choices for </a:t>
            </a:r>
            <a:r>
              <a:rPr lang="en-US" sz="4800" cap="none" dirty="0" smtClean="0">
                <a:solidFill>
                  <a:schemeClr val="tx2">
                    <a:lumMod val="50000"/>
                  </a:schemeClr>
                </a:solidFill>
              </a:rPr>
              <a:t>Adults</a:t>
            </a:r>
            <a:endParaRPr lang="en-US" sz="4800" cap="none" dirty="0" smtClean="0">
              <a:solidFill>
                <a:schemeClr val="tx2">
                  <a:lumMod val="50000"/>
                </a:schemeClr>
              </a:solidFill>
            </a:endParaRPr>
          </a:p>
          <a:p>
            <a:pPr>
              <a:lnSpc>
                <a:spcPct val="100000"/>
              </a:lnSpc>
              <a:spcBef>
                <a:spcPts val="0"/>
              </a:spcBef>
            </a:pPr>
            <a:r>
              <a:rPr lang="en-US" sz="4800" cap="none" dirty="0">
                <a:solidFill>
                  <a:schemeClr val="tx2">
                    <a:lumMod val="50000"/>
                  </a:schemeClr>
                </a:solidFill>
              </a:rPr>
              <a:t>“</a:t>
            </a:r>
            <a:r>
              <a:rPr lang="en-US" sz="4800" u="sng" cap="none" dirty="0">
                <a:solidFill>
                  <a:schemeClr val="tx2">
                    <a:lumMod val="50000"/>
                  </a:schemeClr>
                </a:solidFill>
              </a:rPr>
              <a:t>Latin America</a:t>
            </a:r>
            <a:r>
              <a:rPr lang="en-US" sz="4800" cap="none" dirty="0">
                <a:solidFill>
                  <a:schemeClr val="tx2">
                    <a:lumMod val="50000"/>
                  </a:schemeClr>
                </a:solidFill>
              </a:rPr>
              <a:t>” </a:t>
            </a:r>
            <a:r>
              <a:rPr lang="en-US" sz="4800" cap="none" dirty="0" smtClean="0">
                <a:solidFill>
                  <a:schemeClr val="tx2">
                    <a:lumMod val="50000"/>
                  </a:schemeClr>
                </a:solidFill>
              </a:rPr>
              <a:t>        “</a:t>
            </a:r>
            <a:r>
              <a:rPr lang="en-US" sz="4800" u="sng" cap="none" dirty="0">
                <a:solidFill>
                  <a:schemeClr val="tx2">
                    <a:lumMod val="50000"/>
                  </a:schemeClr>
                </a:solidFill>
              </a:rPr>
              <a:t>Climate Justice</a:t>
            </a:r>
            <a:r>
              <a:rPr lang="en-US" sz="4800" cap="none" dirty="0">
                <a:solidFill>
                  <a:schemeClr val="tx2">
                    <a:lumMod val="50000"/>
                  </a:schemeClr>
                </a:solidFill>
              </a:rPr>
              <a:t>”</a:t>
            </a:r>
          </a:p>
          <a:p>
            <a:pPr>
              <a:lnSpc>
                <a:spcPct val="100000"/>
              </a:lnSpc>
              <a:spcBef>
                <a:spcPts val="0"/>
              </a:spcBef>
            </a:pPr>
            <a:r>
              <a:rPr lang="en-US" sz="4800" cap="none" dirty="0" smtClean="0">
                <a:solidFill>
                  <a:schemeClr val="tx2">
                    <a:lumMod val="50000"/>
                  </a:schemeClr>
                </a:solidFill>
              </a:rPr>
              <a:t>“</a:t>
            </a:r>
            <a:r>
              <a:rPr lang="en-US" sz="4800" u="sng" cap="none" dirty="0" smtClean="0">
                <a:solidFill>
                  <a:schemeClr val="tx2">
                    <a:lumMod val="50000"/>
                  </a:schemeClr>
                </a:solidFill>
              </a:rPr>
              <a:t>The Bible and Human </a:t>
            </a:r>
            <a:r>
              <a:rPr lang="en-US" sz="4800" u="sng" cap="none" dirty="0" smtClean="0">
                <a:solidFill>
                  <a:schemeClr val="tx2">
                    <a:lumMod val="50000"/>
                  </a:schemeClr>
                </a:solidFill>
              </a:rPr>
              <a:t>Sexuality</a:t>
            </a:r>
            <a:r>
              <a:rPr lang="en-US" sz="4800" cap="none" dirty="0" smtClean="0">
                <a:solidFill>
                  <a:schemeClr val="tx2">
                    <a:lumMod val="50000"/>
                  </a:schemeClr>
                </a:solidFill>
              </a:rPr>
              <a:t>”</a:t>
            </a:r>
          </a:p>
          <a:p>
            <a:pPr algn="l">
              <a:lnSpc>
                <a:spcPct val="100000"/>
              </a:lnSpc>
              <a:spcBef>
                <a:spcPts val="0"/>
              </a:spcBef>
            </a:pPr>
            <a:r>
              <a:rPr lang="en-US" sz="4800" cap="none" dirty="0" smtClean="0">
                <a:solidFill>
                  <a:schemeClr val="tx2">
                    <a:lumMod val="50000"/>
                  </a:schemeClr>
                </a:solidFill>
              </a:rPr>
              <a:t>Conference Study:  </a:t>
            </a:r>
            <a:r>
              <a:rPr lang="en-US" sz="4800" u="sng" cap="none" dirty="0" smtClean="0">
                <a:solidFill>
                  <a:schemeClr val="tx2">
                    <a:lumMod val="50000"/>
                  </a:schemeClr>
                </a:solidFill>
              </a:rPr>
              <a:t>“The Sea is So Wide and My Boat Too Small” </a:t>
            </a:r>
          </a:p>
          <a:p>
            <a:pPr algn="l">
              <a:lnSpc>
                <a:spcPct val="100000"/>
              </a:lnSpc>
              <a:spcBef>
                <a:spcPts val="0"/>
              </a:spcBef>
            </a:pPr>
            <a:endParaRPr lang="en-US" sz="4800" cap="none" dirty="0" smtClean="0">
              <a:solidFill>
                <a:schemeClr val="tx2">
                  <a:lumMod val="50000"/>
                </a:schemeClr>
              </a:solidFill>
            </a:endParaRPr>
          </a:p>
        </p:txBody>
      </p:sp>
      <p:pic>
        <p:nvPicPr>
          <p:cNvPr id="4" name="Picture 3" descr="Cover images for the 2016 Mission Study Resources"/>
          <p:cNvPicPr/>
          <p:nvPr/>
        </p:nvPicPr>
        <p:blipFill>
          <a:blip r:embed="rId2">
            <a:extLst>
              <a:ext uri="{28A0092B-C50C-407E-A947-70E740481C1C}">
                <a14:useLocalDpi xmlns:a14="http://schemas.microsoft.com/office/drawing/2010/main" xmlns="" val="0"/>
              </a:ext>
            </a:extLst>
          </a:blip>
          <a:srcRect/>
          <a:stretch>
            <a:fillRect/>
          </a:stretch>
        </p:blipFill>
        <p:spPr bwMode="auto">
          <a:xfrm>
            <a:off x="7407797" y="382569"/>
            <a:ext cx="4112634" cy="1388358"/>
          </a:xfrm>
          <a:prstGeom prst="round2DiagRect">
            <a:avLst>
              <a:gd name="adj1" fmla="val 16667"/>
              <a:gd name="adj2" fmla="val 0"/>
            </a:avLst>
          </a:prstGeom>
          <a:ln w="88900" cap="sq">
            <a:solidFill>
              <a:srgbClr val="FFFFFF"/>
            </a:solidFill>
            <a:miter lim="800000"/>
          </a:ln>
          <a:effectLst>
            <a:outerShdw blurRad="254000" algn="tl" rotWithShape="0">
              <a:srgbClr val="000000">
                <a:alpha val="43000"/>
              </a:srgbClr>
            </a:outerShdw>
          </a:effectLst>
        </p:spPr>
      </p:pic>
      <p:pic>
        <p:nvPicPr>
          <p:cNvPr id="5" name="Picture 4" descr="http://ecx.images-amazon.com/images/I/51PzDgTPwfL._SX326_BO1,204,203,200_.jpg"/>
          <p:cNvPicPr/>
          <p:nvPr/>
        </p:nvPicPr>
        <p:blipFill>
          <a:blip r:embed="rId3"/>
          <a:srcRect/>
          <a:stretch>
            <a:fillRect/>
          </a:stretch>
        </p:blipFill>
        <p:spPr bwMode="auto">
          <a:xfrm>
            <a:off x="6412833" y="721896"/>
            <a:ext cx="990456" cy="1183207"/>
          </a:xfrm>
          <a:prstGeom prst="rect">
            <a:avLst/>
          </a:prstGeom>
          <a:noFill/>
          <a:ln w="9525">
            <a:noFill/>
            <a:miter lim="800000"/>
            <a:headEnd/>
            <a:tailEnd/>
          </a:ln>
        </p:spPr>
      </p:pic>
    </p:spTree>
    <p:extLst>
      <p:ext uri="{BB962C8B-B14F-4D97-AF65-F5344CB8AC3E}">
        <p14:creationId xmlns:p14="http://schemas.microsoft.com/office/powerpoint/2010/main" xmlns="" val="4123400105"/>
      </p:ext>
    </p:extLst>
  </p:cSld>
  <p:clrMapOvr>
    <a:masterClrMapping/>
  </p:clrMapOvr>
  <p:transition spd="med" advTm="10295">
    <p:pull/>
  </p:transition>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913776" y="618518"/>
            <a:ext cx="4411260" cy="1927912"/>
          </a:xfrm>
        </p:spPr>
        <p:txBody>
          <a:bodyPr>
            <a:normAutofit fontScale="90000"/>
          </a:bodyPr>
          <a:lstStyle/>
          <a:p>
            <a:r>
              <a:rPr lang="en-US" dirty="0" smtClean="0"/>
              <a:t/>
            </a:r>
            <a:br>
              <a:rPr lang="en-US" dirty="0" smtClean="0"/>
            </a:br>
            <a:r>
              <a:rPr lang="en-US" sz="4400" cap="none" dirty="0" smtClean="0"/>
              <a:t>2016 Mission u </a:t>
            </a:r>
            <a:br>
              <a:rPr lang="en-US" sz="4400" cap="none" dirty="0" smtClean="0"/>
            </a:br>
            <a:r>
              <a:rPr lang="en-US" sz="4400" cap="none" dirty="0" smtClean="0"/>
              <a:t>One-Day Event</a:t>
            </a:r>
            <a:br>
              <a:rPr lang="en-US" sz="4400" cap="none" dirty="0" smtClean="0"/>
            </a:br>
            <a:r>
              <a:rPr lang="en-US" sz="4400" cap="none" dirty="0" smtClean="0"/>
              <a:t>Arcola UMC Paramus</a:t>
            </a:r>
            <a:r>
              <a:rPr lang="en-US" cap="none" dirty="0"/>
              <a:t/>
            </a:r>
            <a:br>
              <a:rPr lang="en-US" cap="none" dirty="0"/>
            </a:br>
            <a:endParaRPr lang="en-US" cap="none" dirty="0"/>
          </a:p>
        </p:txBody>
      </p:sp>
      <p:sp>
        <p:nvSpPr>
          <p:cNvPr id="3" name="Content Placeholder 2"/>
          <p:cNvSpPr>
            <a:spLocks noGrp="1"/>
          </p:cNvSpPr>
          <p:nvPr>
            <p:ph sz="quarter" idx="13"/>
          </p:nvPr>
        </p:nvSpPr>
        <p:spPr>
          <a:xfrm>
            <a:off x="520235" y="3021164"/>
            <a:ext cx="6540321" cy="2777754"/>
          </a:xfrm>
        </p:spPr>
        <p:txBody>
          <a:bodyPr>
            <a:normAutofit fontScale="92500"/>
          </a:bodyPr>
          <a:lstStyle/>
          <a:p>
            <a:r>
              <a:rPr lang="en-US" sz="4000" cap="none" dirty="0" smtClean="0"/>
              <a:t> Saturday, July 23, 9am to 5pm</a:t>
            </a:r>
            <a:endParaRPr lang="en-US" sz="4000" cap="none" dirty="0" smtClean="0"/>
          </a:p>
          <a:p>
            <a:r>
              <a:rPr lang="en-US" sz="4000" cap="none" dirty="0" smtClean="0"/>
              <a:t>Friends</a:t>
            </a:r>
            <a:r>
              <a:rPr lang="en-US" sz="4000" cap="none" dirty="0" smtClean="0"/>
              <a:t>, Food, Fun, Fellowship</a:t>
            </a:r>
          </a:p>
          <a:p>
            <a:r>
              <a:rPr lang="en-US" sz="4000" cap="none" dirty="0" smtClean="0"/>
              <a:t>Korean Language Studies</a:t>
            </a:r>
            <a:endParaRPr lang="en-US" sz="4000" cap="none" dirty="0"/>
          </a:p>
        </p:txBody>
      </p:sp>
      <p:pic>
        <p:nvPicPr>
          <p:cNvPr id="4" name="Picture 3" descr="Cover images for the 2016 Mission Study Resources"/>
          <p:cNvPicPr/>
          <p:nvPr/>
        </p:nvPicPr>
        <p:blipFill>
          <a:blip r:embed="rId2">
            <a:extLst>
              <a:ext uri="{28A0092B-C50C-407E-A947-70E740481C1C}">
                <a14:useLocalDpi xmlns:a14="http://schemas.microsoft.com/office/drawing/2010/main" xmlns="" val="0"/>
              </a:ext>
            </a:extLst>
          </a:blip>
          <a:srcRect/>
          <a:stretch>
            <a:fillRect/>
          </a:stretch>
        </p:blipFill>
        <p:spPr bwMode="auto">
          <a:xfrm>
            <a:off x="6669741" y="618518"/>
            <a:ext cx="5151007" cy="1638545"/>
          </a:xfrm>
          <a:prstGeom prst="round2DiagRect">
            <a:avLst>
              <a:gd name="adj1" fmla="val 16667"/>
              <a:gd name="adj2" fmla="val 0"/>
            </a:avLst>
          </a:prstGeom>
          <a:ln w="88900" cap="sq">
            <a:solidFill>
              <a:srgbClr val="FFFFFF"/>
            </a:solidFill>
            <a:miter lim="800000"/>
          </a:ln>
          <a:effectLst>
            <a:outerShdw blurRad="254000" algn="tl" rotWithShape="0">
              <a:srgbClr val="000000">
                <a:alpha val="43000"/>
              </a:srgbClr>
            </a:outerShdw>
          </a:effectLst>
        </p:spPr>
      </p:pic>
      <p:pic>
        <p:nvPicPr>
          <p:cNvPr id="5" name="Picture 4" descr="http://ecx.images-amazon.com/images/I/51PzDgTPwfL._SX326_BO1,204,203,200_.jpg"/>
          <p:cNvPicPr/>
          <p:nvPr/>
        </p:nvPicPr>
        <p:blipFill>
          <a:blip r:embed="rId3"/>
          <a:srcRect/>
          <a:stretch>
            <a:fillRect/>
          </a:stretch>
        </p:blipFill>
        <p:spPr bwMode="auto">
          <a:xfrm>
            <a:off x="5342021" y="1167063"/>
            <a:ext cx="1203157" cy="1347537"/>
          </a:xfrm>
          <a:prstGeom prst="rect">
            <a:avLst/>
          </a:prstGeom>
          <a:noFill/>
          <a:ln w="9525">
            <a:noFill/>
            <a:miter lim="800000"/>
            <a:headEnd/>
            <a:tailEnd/>
          </a:ln>
        </p:spPr>
      </p:pic>
    </p:spTree>
    <p:extLst>
      <p:ext uri="{BB962C8B-B14F-4D97-AF65-F5344CB8AC3E}">
        <p14:creationId xmlns:p14="http://schemas.microsoft.com/office/powerpoint/2010/main" xmlns="" val="2289825490"/>
      </p:ext>
    </p:extLst>
  </p:cSld>
  <p:clrMapOvr>
    <a:masterClrMapping/>
  </p:clrMapOvr>
  <p:transition spd="med" advTm="11040">
    <p:pull/>
  </p:transition>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7291136" y="596900"/>
            <a:ext cx="3722003" cy="1765300"/>
          </a:xfrm>
        </p:spPr>
        <p:txBody>
          <a:bodyPr>
            <a:normAutofit fontScale="90000"/>
          </a:bodyPr>
          <a:lstStyle/>
          <a:p>
            <a:r>
              <a:rPr lang="en-US" dirty="0" smtClean="0"/>
              <a:t/>
            </a:r>
            <a:br>
              <a:rPr lang="en-US" dirty="0" smtClean="0"/>
            </a:br>
            <a:r>
              <a:rPr lang="en-US" sz="4400" cap="none" dirty="0" smtClean="0"/>
              <a:t>2016 Mission u </a:t>
            </a:r>
            <a:br>
              <a:rPr lang="en-US" sz="4400" cap="none" dirty="0" smtClean="0"/>
            </a:br>
            <a:r>
              <a:rPr lang="en-US" sz="4400" cap="none" dirty="0" smtClean="0"/>
              <a:t>(CSOCM)</a:t>
            </a:r>
            <a:br>
              <a:rPr lang="en-US" sz="4400" cap="none" dirty="0" smtClean="0"/>
            </a:br>
            <a:r>
              <a:rPr lang="en-US" sz="4400" cap="none" dirty="0" smtClean="0"/>
              <a:t>3-Day</a:t>
            </a:r>
            <a:r>
              <a:rPr lang="en-US" cap="none" dirty="0"/>
              <a:t/>
            </a:r>
            <a:br>
              <a:rPr lang="en-US" cap="none" dirty="0"/>
            </a:br>
            <a:endParaRPr lang="en-US" cap="none" dirty="0"/>
          </a:p>
        </p:txBody>
      </p:sp>
      <p:sp>
        <p:nvSpPr>
          <p:cNvPr id="3" name="Content Placeholder 2"/>
          <p:cNvSpPr>
            <a:spLocks noGrp="1"/>
          </p:cNvSpPr>
          <p:nvPr>
            <p:ph sz="quarter" idx="13"/>
          </p:nvPr>
        </p:nvSpPr>
        <p:spPr>
          <a:xfrm>
            <a:off x="1035266" y="2959767"/>
            <a:ext cx="10394734" cy="3266221"/>
          </a:xfrm>
        </p:spPr>
        <p:txBody>
          <a:bodyPr>
            <a:normAutofit fontScale="85000" lnSpcReduction="20000"/>
          </a:bodyPr>
          <a:lstStyle/>
          <a:p>
            <a:r>
              <a:rPr lang="en-US" sz="4000" cap="none" dirty="0" smtClean="0"/>
              <a:t>July </a:t>
            </a:r>
            <a:r>
              <a:rPr lang="en-US" sz="4000" cap="none" dirty="0" smtClean="0"/>
              <a:t>15</a:t>
            </a:r>
            <a:r>
              <a:rPr lang="en-US" sz="4000" cap="none" baseline="30000" dirty="0" smtClean="0"/>
              <a:t>th</a:t>
            </a:r>
            <a:r>
              <a:rPr lang="en-US" sz="4000" cap="none" dirty="0" smtClean="0"/>
              <a:t> </a:t>
            </a:r>
            <a:r>
              <a:rPr lang="en-US" sz="4000" cap="none" dirty="0" smtClean="0"/>
              <a:t>through </a:t>
            </a:r>
            <a:r>
              <a:rPr lang="en-US" sz="4000" cap="none" dirty="0" smtClean="0"/>
              <a:t>17</a:t>
            </a:r>
            <a:r>
              <a:rPr lang="en-US" sz="4000" cap="none" baseline="30000" dirty="0" smtClean="0"/>
              <a:t>th</a:t>
            </a:r>
            <a:r>
              <a:rPr lang="en-US" sz="4000" cap="none" dirty="0" smtClean="0"/>
              <a:t> </a:t>
            </a:r>
            <a:endParaRPr lang="en-US" sz="4000" cap="none" dirty="0" smtClean="0"/>
          </a:p>
          <a:p>
            <a:pPr marL="0" indent="0">
              <a:buNone/>
            </a:pPr>
            <a:r>
              <a:rPr lang="en-US" sz="4000" cap="none" dirty="0"/>
              <a:t> </a:t>
            </a:r>
            <a:r>
              <a:rPr lang="en-US" sz="4000" cap="none" dirty="0" smtClean="0"/>
              <a:t> </a:t>
            </a:r>
            <a:r>
              <a:rPr lang="en-US" sz="4000" cap="none" dirty="0" smtClean="0"/>
              <a:t>(Friday </a:t>
            </a:r>
            <a:r>
              <a:rPr lang="en-US" sz="4000" cap="none" dirty="0" smtClean="0"/>
              <a:t>afternoon through Sunday </a:t>
            </a:r>
            <a:r>
              <a:rPr lang="en-US" sz="4000" cap="none" dirty="0" smtClean="0"/>
              <a:t>lunch)</a:t>
            </a:r>
            <a:endParaRPr lang="en-US" sz="4000" cap="none" dirty="0" smtClean="0"/>
          </a:p>
          <a:p>
            <a:r>
              <a:rPr lang="en-US" sz="4000" cap="none" dirty="0" smtClean="0"/>
              <a:t>Georgian Court University, Lakewood</a:t>
            </a:r>
          </a:p>
          <a:p>
            <a:r>
              <a:rPr lang="en-US" sz="4000" u="sng" cap="none" dirty="0" smtClean="0"/>
              <a:t>Children</a:t>
            </a:r>
            <a:r>
              <a:rPr lang="en-US" sz="4000" cap="none" dirty="0" smtClean="0"/>
              <a:t> and </a:t>
            </a:r>
            <a:r>
              <a:rPr lang="en-US" sz="4000" u="sng" cap="none" dirty="0" smtClean="0"/>
              <a:t>Youth</a:t>
            </a:r>
            <a:r>
              <a:rPr lang="en-US" sz="4000" cap="none" dirty="0" smtClean="0"/>
              <a:t> </a:t>
            </a:r>
            <a:r>
              <a:rPr lang="en-US" sz="4000" cap="none" dirty="0" smtClean="0"/>
              <a:t>classes, </a:t>
            </a:r>
            <a:r>
              <a:rPr lang="en-US" sz="4000" cap="none" dirty="0" smtClean="0"/>
              <a:t>too</a:t>
            </a:r>
            <a:r>
              <a:rPr lang="en-US" sz="4000" cap="none" dirty="0" smtClean="0"/>
              <a:t>.</a:t>
            </a:r>
            <a:endParaRPr lang="en-US" sz="4000" cap="none" dirty="0" smtClean="0"/>
          </a:p>
          <a:p>
            <a:r>
              <a:rPr lang="en-US" sz="4000" cap="none" dirty="0" smtClean="0"/>
              <a:t>Friends, Food, Fun, Fellowship</a:t>
            </a:r>
          </a:p>
        </p:txBody>
      </p:sp>
      <p:pic>
        <p:nvPicPr>
          <p:cNvPr id="4" name="Picture 3" descr="Cover images for the 2016 Mission Study Resources"/>
          <p:cNvPicPr/>
          <p:nvPr/>
        </p:nvPicPr>
        <p:blipFill>
          <a:blip r:embed="rId2">
            <a:extLst>
              <a:ext uri="{28A0092B-C50C-407E-A947-70E740481C1C}">
                <a14:useLocalDpi xmlns:a14="http://schemas.microsoft.com/office/drawing/2010/main" xmlns="" val="0"/>
              </a:ext>
            </a:extLst>
          </a:blip>
          <a:srcRect/>
          <a:stretch>
            <a:fillRect/>
          </a:stretch>
        </p:blipFill>
        <p:spPr bwMode="auto">
          <a:xfrm>
            <a:off x="2421023" y="451540"/>
            <a:ext cx="5042804" cy="2326339"/>
          </a:xfrm>
          <a:prstGeom prst="round2DiagRect">
            <a:avLst>
              <a:gd name="adj1" fmla="val 16667"/>
              <a:gd name="adj2" fmla="val 0"/>
            </a:avLst>
          </a:prstGeom>
          <a:ln w="88900" cap="sq">
            <a:solidFill>
              <a:srgbClr val="FFFFFF"/>
            </a:solidFill>
            <a:miter lim="800000"/>
          </a:ln>
          <a:effectLst>
            <a:outerShdw blurRad="254000" algn="tl" rotWithShape="0">
              <a:srgbClr val="000000">
                <a:alpha val="43000"/>
              </a:srgbClr>
            </a:outerShdw>
          </a:effectLst>
        </p:spPr>
      </p:pic>
      <p:pic>
        <p:nvPicPr>
          <p:cNvPr id="5" name="Picture 4" descr="http://ecx.images-amazon.com/images/I/51PzDgTPwfL._SX326_BO1,204,203,200_.jpg"/>
          <p:cNvPicPr/>
          <p:nvPr/>
        </p:nvPicPr>
        <p:blipFill>
          <a:blip r:embed="rId3"/>
          <a:srcRect/>
          <a:stretch>
            <a:fillRect/>
          </a:stretch>
        </p:blipFill>
        <p:spPr bwMode="auto">
          <a:xfrm>
            <a:off x="914400" y="1191126"/>
            <a:ext cx="1347537" cy="1660357"/>
          </a:xfrm>
          <a:prstGeom prst="rect">
            <a:avLst/>
          </a:prstGeom>
          <a:noFill/>
          <a:ln w="9525">
            <a:noFill/>
            <a:miter lim="800000"/>
            <a:headEnd/>
            <a:tailEnd/>
          </a:ln>
        </p:spPr>
      </p:pic>
    </p:spTree>
    <p:extLst>
      <p:ext uri="{BB962C8B-B14F-4D97-AF65-F5344CB8AC3E}">
        <p14:creationId xmlns:p14="http://schemas.microsoft.com/office/powerpoint/2010/main" xmlns="" val="728391713"/>
      </p:ext>
    </p:extLst>
  </p:cSld>
  <p:clrMapOvr>
    <a:masterClrMapping/>
  </p:clrMapOvr>
  <p:transition spd="med" advTm="10237">
    <p:pull/>
  </p:transition>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3563471" y="861484"/>
            <a:ext cx="7826018" cy="1680445"/>
          </a:xfrm>
        </p:spPr>
        <p:txBody>
          <a:bodyPr anchor="b">
            <a:normAutofit/>
          </a:bodyPr>
          <a:lstStyle/>
          <a:p>
            <a:r>
              <a:rPr lang="en-US" dirty="0" smtClean="0"/>
              <a:t>Elizabeth </a:t>
            </a:r>
            <a:r>
              <a:rPr lang="en-US" dirty="0" err="1" smtClean="0"/>
              <a:t>Vaneekhoven</a:t>
            </a:r>
            <a:r>
              <a:rPr lang="en-US" dirty="0" smtClean="0"/>
              <a:t>, Lakewood</a:t>
            </a:r>
            <a:br>
              <a:rPr lang="en-US" dirty="0" smtClean="0"/>
            </a:br>
            <a:r>
              <a:rPr lang="en-US" dirty="0" smtClean="0"/>
              <a:t>Vanessa Wilson, Paramus</a:t>
            </a:r>
            <a:r>
              <a:rPr lang="en-US" sz="4000" cap="none" dirty="0" smtClean="0"/>
              <a:t/>
            </a:r>
            <a:br>
              <a:rPr lang="en-US" sz="4000" cap="none" dirty="0" smtClean="0"/>
            </a:br>
            <a:r>
              <a:rPr lang="en-US" u="sng" cap="none" dirty="0" smtClean="0"/>
              <a:t>The </a:t>
            </a:r>
            <a:r>
              <a:rPr lang="en-US" u="sng" cap="none" dirty="0"/>
              <a:t>Bible and Human Sexuality</a:t>
            </a:r>
            <a:endParaRPr lang="en-US" cap="none" dirty="0"/>
          </a:p>
        </p:txBody>
      </p:sp>
      <p:sp>
        <p:nvSpPr>
          <p:cNvPr id="3" name="Content Placeholder 2"/>
          <p:cNvSpPr>
            <a:spLocks noGrp="1"/>
          </p:cNvSpPr>
          <p:nvPr>
            <p:ph sz="quarter" idx="13"/>
          </p:nvPr>
        </p:nvSpPr>
        <p:spPr>
          <a:xfrm>
            <a:off x="3563471" y="2554941"/>
            <a:ext cx="7866529" cy="3671048"/>
          </a:xfrm>
        </p:spPr>
        <p:txBody>
          <a:bodyPr>
            <a:noAutofit/>
          </a:bodyPr>
          <a:lstStyle/>
          <a:p>
            <a:pPr marL="0" indent="0">
              <a:buNone/>
            </a:pPr>
            <a:r>
              <a:rPr lang="en-US" sz="3200" b="1" cap="none" dirty="0"/>
              <a:t> </a:t>
            </a:r>
            <a:r>
              <a:rPr lang="en-US" sz="3200" b="1" cap="none" dirty="0" smtClean="0"/>
              <a:t>    This study invites us to explore the complexity of the biblical text and our varied understandings of it in light of human sexuality.  We will look at the topic through Judeo-Christian history as well as family systems, heritage and changing gender roles.</a:t>
            </a:r>
          </a:p>
        </p:txBody>
      </p:sp>
      <p:sp>
        <p:nvSpPr>
          <p:cNvPr id="5" name="TextBox 4"/>
          <p:cNvSpPr txBox="1"/>
          <p:nvPr/>
        </p:nvSpPr>
        <p:spPr>
          <a:xfrm>
            <a:off x="3077211" y="215153"/>
            <a:ext cx="5394435" cy="646331"/>
          </a:xfrm>
          <a:prstGeom prst="rect">
            <a:avLst/>
          </a:prstGeom>
          <a:noFill/>
        </p:spPr>
        <p:txBody>
          <a:bodyPr wrap="square" rtlCol="0">
            <a:spAutoFit/>
          </a:bodyPr>
          <a:lstStyle/>
          <a:p>
            <a:pPr algn="ctr"/>
            <a:r>
              <a:rPr lang="en-US" sz="3600" u="sng" dirty="0" smtClean="0"/>
              <a:t>Class Choices for </a:t>
            </a:r>
            <a:r>
              <a:rPr lang="en-US" sz="3600" u="sng" dirty="0" smtClean="0"/>
              <a:t>Adults</a:t>
            </a:r>
            <a:endParaRPr lang="en-US" sz="3600" dirty="0"/>
          </a:p>
        </p:txBody>
      </p:sp>
      <p:pic>
        <p:nvPicPr>
          <p:cNvPr id="5122" name="Picture 2" descr="Resource Cover: Click to download"/>
          <p:cNvPicPr>
            <a:picLocks noChangeAspect="1" noChangeArrowheads="1"/>
          </p:cNvPicPr>
          <p:nvPr/>
        </p:nvPicPr>
        <p:blipFill>
          <a:blip r:embed="rId2">
            <a:extLst>
              <a:ext uri="{28A0092B-C50C-407E-A947-70E740481C1C}">
                <a14:useLocalDpi xmlns:a14="http://schemas.microsoft.com/office/drawing/2010/main" xmlns="" val="0"/>
              </a:ext>
            </a:extLst>
          </a:blip>
          <a:srcRect/>
          <a:stretch>
            <a:fillRect/>
          </a:stretch>
        </p:blipFill>
        <p:spPr bwMode="auto">
          <a:xfrm>
            <a:off x="462842" y="1627095"/>
            <a:ext cx="2482064" cy="3814106"/>
          </a:xfrm>
          <a:prstGeom prst="rect">
            <a:avLst/>
          </a:prstGeom>
          <a:noFill/>
          <a:extLst>
            <a:ext uri="{909E8E84-426E-40DD-AFC4-6F175D3DCCD1}">
              <a14:hiddenFill xmlns:a14="http://schemas.microsoft.com/office/drawing/2010/main" xmlns="">
                <a:solidFill>
                  <a:srgbClr val="FFFFFF"/>
                </a:solidFill>
              </a14:hiddenFill>
            </a:ext>
          </a:extLst>
        </p:spPr>
      </p:pic>
    </p:spTree>
    <p:extLst>
      <p:ext uri="{BB962C8B-B14F-4D97-AF65-F5344CB8AC3E}">
        <p14:creationId xmlns:p14="http://schemas.microsoft.com/office/powerpoint/2010/main" xmlns="" val="203960772"/>
      </p:ext>
    </p:extLst>
  </p:cSld>
  <p:clrMapOvr>
    <a:masterClrMapping/>
  </p:clrMapOvr>
  <p:transition spd="med" advTm="11016">
    <p:pull/>
  </p:transition>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32012" y="861484"/>
            <a:ext cx="6750423" cy="2204446"/>
          </a:xfrm>
        </p:spPr>
        <p:txBody>
          <a:bodyPr anchor="ctr">
            <a:normAutofit fontScale="90000"/>
          </a:bodyPr>
          <a:lstStyle/>
          <a:p>
            <a:r>
              <a:rPr lang="en-US" dirty="0" smtClean="0"/>
              <a:t/>
            </a:r>
            <a:br>
              <a:rPr lang="en-US" dirty="0" smtClean="0"/>
            </a:br>
            <a:r>
              <a:rPr lang="en-US" sz="4000" cap="none" dirty="0" smtClean="0"/>
              <a:t>Karen </a:t>
            </a:r>
            <a:r>
              <a:rPr lang="en-US" sz="4000" cap="none" dirty="0" err="1" smtClean="0"/>
              <a:t>Prudente</a:t>
            </a:r>
            <a:r>
              <a:rPr lang="en-US" sz="4000" cap="none" dirty="0" smtClean="0"/>
              <a:t>, Lakewood</a:t>
            </a:r>
            <a:r>
              <a:rPr lang="en-US" sz="4000" cap="none" dirty="0" smtClean="0"/>
              <a:t/>
            </a:r>
            <a:br>
              <a:rPr lang="en-US" sz="4000" cap="none" dirty="0" smtClean="0"/>
            </a:br>
            <a:r>
              <a:rPr lang="en-US" sz="4000" cap="none" dirty="0" err="1" smtClean="0"/>
              <a:t>Davida</a:t>
            </a:r>
            <a:r>
              <a:rPr lang="en-US" sz="4000" cap="none" dirty="0" smtClean="0"/>
              <a:t> </a:t>
            </a:r>
            <a:r>
              <a:rPr lang="en-US" sz="4000" cap="none" dirty="0" err="1" smtClean="0"/>
              <a:t>Harewood</a:t>
            </a:r>
            <a:r>
              <a:rPr lang="en-US" sz="4000" cap="none" dirty="0" smtClean="0"/>
              <a:t>, Paramus</a:t>
            </a:r>
            <a:r>
              <a:rPr lang="en-US" sz="4000" cap="none" dirty="0" smtClean="0"/>
              <a:t/>
            </a:r>
            <a:br>
              <a:rPr lang="en-US" sz="4000" cap="none" dirty="0" smtClean="0"/>
            </a:br>
            <a:r>
              <a:rPr lang="en-US" sz="4000" u="sng" cap="none" dirty="0" smtClean="0"/>
              <a:t>Climate Justice: </a:t>
            </a:r>
            <a:r>
              <a:rPr lang="en-US" sz="4000" u="sng" cap="none" dirty="0"/>
              <a:t/>
            </a:r>
            <a:br>
              <a:rPr lang="en-US" sz="4000" u="sng" cap="none" dirty="0"/>
            </a:br>
            <a:r>
              <a:rPr lang="en-US" sz="4000" u="sng" cap="none" dirty="0" smtClean="0"/>
              <a:t>A Call to Hope and Action</a:t>
            </a:r>
            <a:r>
              <a:rPr lang="en-US" cap="none" dirty="0">
                <a:effectLst>
                  <a:outerShdw blurRad="38100" dist="38100" dir="2700000" algn="tl">
                    <a:srgbClr val="000000">
                      <a:alpha val="43137"/>
                    </a:srgbClr>
                  </a:outerShdw>
                </a:effectLst>
              </a:rPr>
              <a:t/>
            </a:r>
            <a:br>
              <a:rPr lang="en-US" cap="none" dirty="0">
                <a:effectLst>
                  <a:outerShdw blurRad="38100" dist="38100" dir="2700000" algn="tl">
                    <a:srgbClr val="000000">
                      <a:alpha val="43137"/>
                    </a:srgbClr>
                  </a:outerShdw>
                </a:effectLst>
              </a:rPr>
            </a:br>
            <a:endParaRPr lang="en-US" cap="none" dirty="0">
              <a:effectLst>
                <a:outerShdw blurRad="38100" dist="38100" dir="2700000" algn="tl">
                  <a:srgbClr val="000000">
                    <a:alpha val="43137"/>
                  </a:srgbClr>
                </a:outerShdw>
              </a:effectLst>
            </a:endParaRPr>
          </a:p>
        </p:txBody>
      </p:sp>
      <p:pic>
        <p:nvPicPr>
          <p:cNvPr id="1026" name="Picture 2" descr="Climate Justice: A Call to Hope and Action"/>
          <p:cNvPicPr>
            <a:picLocks noChangeAspect="1" noChangeArrowheads="1"/>
          </p:cNvPicPr>
          <p:nvPr/>
        </p:nvPicPr>
        <p:blipFill>
          <a:blip r:embed="rId2">
            <a:extLst>
              <a:ext uri="{28A0092B-C50C-407E-A947-70E740481C1C}">
                <a14:useLocalDpi xmlns:a14="http://schemas.microsoft.com/office/drawing/2010/main" xmlns="" val="0"/>
              </a:ext>
            </a:extLst>
          </a:blip>
          <a:srcRect/>
          <a:stretch>
            <a:fillRect/>
          </a:stretch>
        </p:blipFill>
        <p:spPr bwMode="auto">
          <a:xfrm>
            <a:off x="8081681" y="497540"/>
            <a:ext cx="2743200" cy="3538729"/>
          </a:xfrm>
          <a:prstGeom prst="rect">
            <a:avLst/>
          </a:prstGeom>
          <a:noFill/>
          <a:extLst>
            <a:ext uri="{909E8E84-426E-40DD-AFC4-6F175D3DCCD1}">
              <a14:hiddenFill xmlns:a14="http://schemas.microsoft.com/office/drawing/2010/main" xmlns="">
                <a:solidFill>
                  <a:srgbClr val="FFFFFF"/>
                </a:solidFill>
              </a14:hiddenFill>
            </a:ext>
          </a:extLst>
        </p:spPr>
      </p:pic>
      <p:sp>
        <p:nvSpPr>
          <p:cNvPr id="3" name="Content Placeholder 2"/>
          <p:cNvSpPr>
            <a:spLocks noGrp="1"/>
          </p:cNvSpPr>
          <p:nvPr>
            <p:ph sz="quarter" idx="13"/>
          </p:nvPr>
        </p:nvSpPr>
        <p:spPr>
          <a:xfrm>
            <a:off x="632012" y="3307977"/>
            <a:ext cx="10125634" cy="3254189"/>
          </a:xfrm>
        </p:spPr>
        <p:txBody>
          <a:bodyPr>
            <a:normAutofit/>
          </a:bodyPr>
          <a:lstStyle/>
          <a:p>
            <a:pPr marL="0" indent="0">
              <a:buNone/>
            </a:pPr>
            <a:r>
              <a:rPr lang="en-US" sz="3000" b="1" cap="none" dirty="0" smtClean="0"/>
              <a:t>This study will deepen your understanding </a:t>
            </a:r>
          </a:p>
          <a:p>
            <a:pPr marL="0" indent="0">
              <a:spcBef>
                <a:spcPts val="0"/>
              </a:spcBef>
              <a:buNone/>
            </a:pPr>
            <a:r>
              <a:rPr lang="en-US" sz="3000" b="1" cap="none" dirty="0" smtClean="0"/>
              <a:t>and awareness of climate change </a:t>
            </a:r>
          </a:p>
          <a:p>
            <a:pPr marL="0" indent="0">
              <a:spcBef>
                <a:spcPts val="0"/>
              </a:spcBef>
              <a:buNone/>
            </a:pPr>
            <a:r>
              <a:rPr lang="en-US" sz="3000" b="1" cap="none" dirty="0" smtClean="0"/>
              <a:t>and its impact on God’s good creation.  It offers participants biblical, theological and ethical insights as the basis of their advocacy on climate justice in churches and the public sphere.</a:t>
            </a:r>
          </a:p>
        </p:txBody>
      </p:sp>
      <p:sp>
        <p:nvSpPr>
          <p:cNvPr id="7" name="TextBox 6"/>
          <p:cNvSpPr txBox="1"/>
          <p:nvPr/>
        </p:nvSpPr>
        <p:spPr>
          <a:xfrm>
            <a:off x="2687246" y="94129"/>
            <a:ext cx="5394435" cy="646331"/>
          </a:xfrm>
          <a:prstGeom prst="rect">
            <a:avLst/>
          </a:prstGeom>
          <a:noFill/>
        </p:spPr>
        <p:txBody>
          <a:bodyPr wrap="square" rtlCol="0">
            <a:spAutoFit/>
          </a:bodyPr>
          <a:lstStyle/>
          <a:p>
            <a:pPr algn="ctr"/>
            <a:r>
              <a:rPr lang="en-US" sz="3600" u="sng" dirty="0" smtClean="0"/>
              <a:t>Class Choices for </a:t>
            </a:r>
            <a:r>
              <a:rPr lang="en-US" sz="3600" u="sng" dirty="0" smtClean="0"/>
              <a:t>Adults</a:t>
            </a:r>
            <a:endParaRPr lang="en-US" sz="3600" dirty="0"/>
          </a:p>
        </p:txBody>
      </p:sp>
    </p:spTree>
    <p:extLst>
      <p:ext uri="{BB962C8B-B14F-4D97-AF65-F5344CB8AC3E}">
        <p14:creationId xmlns:p14="http://schemas.microsoft.com/office/powerpoint/2010/main" xmlns="" val="1277800635"/>
      </p:ext>
    </p:extLst>
  </p:cSld>
  <p:clrMapOvr>
    <a:masterClrMapping/>
  </p:clrMapOvr>
  <p:transition spd="med" advTm="13316">
    <p:pull/>
  </p:transition>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67673" y="750625"/>
            <a:ext cx="6862327" cy="2124634"/>
          </a:xfrm>
        </p:spPr>
        <p:txBody>
          <a:bodyPr anchor="t">
            <a:normAutofit fontScale="90000"/>
          </a:bodyPr>
          <a:lstStyle/>
          <a:p>
            <a:r>
              <a:rPr lang="en-US" dirty="0" smtClean="0"/>
              <a:t/>
            </a:r>
            <a:br>
              <a:rPr lang="en-US" dirty="0" smtClean="0"/>
            </a:br>
            <a:r>
              <a:rPr lang="en-US" sz="4400" cap="none" dirty="0" smtClean="0"/>
              <a:t>Maritza Gonzales (both </a:t>
            </a:r>
            <a:r>
              <a:rPr lang="en-US" sz="4400" cap="none" dirty="0" smtClean="0"/>
              <a:t>sites)</a:t>
            </a:r>
            <a:r>
              <a:rPr lang="en-US" sz="4000" cap="none" dirty="0"/>
              <a:t/>
            </a:r>
            <a:br>
              <a:rPr lang="en-US" sz="4000" cap="none" dirty="0"/>
            </a:br>
            <a:r>
              <a:rPr lang="en-US" sz="4400" u="sng" cap="none" dirty="0" smtClean="0"/>
              <a:t>Latin </a:t>
            </a:r>
            <a:r>
              <a:rPr lang="en-US" sz="4400" u="sng" cap="none" dirty="0"/>
              <a:t>America: People and </a:t>
            </a:r>
            <a:r>
              <a:rPr lang="en-US" sz="4400" u="sng" cap="none" dirty="0" smtClean="0"/>
              <a:t>Faith</a:t>
            </a:r>
            <a:endParaRPr lang="en-US" cap="none" dirty="0"/>
          </a:p>
        </p:txBody>
      </p:sp>
      <p:sp>
        <p:nvSpPr>
          <p:cNvPr id="3" name="Content Placeholder 2"/>
          <p:cNvSpPr>
            <a:spLocks noGrp="1"/>
          </p:cNvSpPr>
          <p:nvPr>
            <p:ph sz="quarter" idx="13"/>
          </p:nvPr>
        </p:nvSpPr>
        <p:spPr>
          <a:xfrm>
            <a:off x="4408763" y="2711170"/>
            <a:ext cx="7032812" cy="3350730"/>
          </a:xfrm>
        </p:spPr>
        <p:txBody>
          <a:bodyPr>
            <a:normAutofit/>
          </a:bodyPr>
          <a:lstStyle/>
          <a:p>
            <a:pPr marL="0" indent="0">
              <a:buNone/>
            </a:pPr>
            <a:r>
              <a:rPr lang="en-US" sz="4000" cap="none" dirty="0">
                <a:effectLst>
                  <a:outerShdw blurRad="38100" dist="38100" dir="2700000" algn="tl">
                    <a:srgbClr val="000000">
                      <a:alpha val="43137"/>
                    </a:srgbClr>
                  </a:outerShdw>
                </a:effectLst>
              </a:rPr>
              <a:t> </a:t>
            </a:r>
            <a:r>
              <a:rPr lang="en-US" sz="4000" cap="none" dirty="0" smtClean="0">
                <a:effectLst>
                  <a:outerShdw blurRad="38100" dist="38100" dir="2700000" algn="tl">
                    <a:srgbClr val="000000">
                      <a:alpha val="43137"/>
                    </a:srgbClr>
                  </a:outerShdw>
                </a:effectLst>
              </a:rPr>
              <a:t>  </a:t>
            </a:r>
            <a:r>
              <a:rPr lang="en-US" sz="4000" b="1" cap="none" dirty="0" smtClean="0"/>
              <a:t>This study will take into consideration cultural identity, language, history and religious affiliations of the region.</a:t>
            </a:r>
          </a:p>
        </p:txBody>
      </p:sp>
      <p:pic>
        <p:nvPicPr>
          <p:cNvPr id="5" name="Picture 4" descr="Link opens in new window: Latin America - People and Faith"/>
          <p:cNvPicPr/>
          <p:nvPr/>
        </p:nvPicPr>
        <p:blipFill>
          <a:blip r:embed="rId2">
            <a:extLst>
              <a:ext uri="{28A0092B-C50C-407E-A947-70E740481C1C}">
                <a14:useLocalDpi xmlns:a14="http://schemas.microsoft.com/office/drawing/2010/main" xmlns="" val="0"/>
              </a:ext>
            </a:extLst>
          </a:blip>
          <a:srcRect/>
          <a:stretch>
            <a:fillRect/>
          </a:stretch>
        </p:blipFill>
        <p:spPr bwMode="auto">
          <a:xfrm>
            <a:off x="714766" y="1799497"/>
            <a:ext cx="2620105" cy="3417962"/>
          </a:xfrm>
          <a:prstGeom prst="rect">
            <a:avLst/>
          </a:prstGeom>
          <a:noFill/>
          <a:ln>
            <a:noFill/>
          </a:ln>
        </p:spPr>
      </p:pic>
      <p:sp>
        <p:nvSpPr>
          <p:cNvPr id="7" name="TextBox 6"/>
          <p:cNvSpPr txBox="1"/>
          <p:nvPr/>
        </p:nvSpPr>
        <p:spPr>
          <a:xfrm>
            <a:off x="3077211" y="215153"/>
            <a:ext cx="5394435" cy="646331"/>
          </a:xfrm>
          <a:prstGeom prst="rect">
            <a:avLst/>
          </a:prstGeom>
          <a:noFill/>
        </p:spPr>
        <p:txBody>
          <a:bodyPr wrap="square" rtlCol="0">
            <a:spAutoFit/>
          </a:bodyPr>
          <a:lstStyle/>
          <a:p>
            <a:pPr algn="ctr"/>
            <a:r>
              <a:rPr lang="en-US" sz="3600" u="sng" dirty="0" smtClean="0"/>
              <a:t>Class Choices for </a:t>
            </a:r>
            <a:r>
              <a:rPr lang="en-US" sz="3600" u="sng" dirty="0" smtClean="0"/>
              <a:t>Adults</a:t>
            </a:r>
            <a:endParaRPr lang="en-US" sz="3600" dirty="0"/>
          </a:p>
        </p:txBody>
      </p:sp>
    </p:spTree>
    <p:extLst>
      <p:ext uri="{BB962C8B-B14F-4D97-AF65-F5344CB8AC3E}">
        <p14:creationId xmlns:p14="http://schemas.microsoft.com/office/powerpoint/2010/main" xmlns="" val="2248420521"/>
      </p:ext>
    </p:extLst>
  </p:cSld>
  <p:clrMapOvr>
    <a:masterClrMapping/>
  </p:clrMapOvr>
  <p:transition spd="med" advTm="8150">
    <p:pull/>
  </p:transition>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Content Placeholder 3" descr="http://ecx.images-amazon.com/images/I/51PzDgTPwfL._SX326_BO1,204,203,200_.jpg"/>
          <p:cNvPicPr>
            <a:picLocks noGrp="1"/>
          </p:cNvPicPr>
          <p:nvPr>
            <p:ph sz="quarter" idx="13"/>
          </p:nvPr>
        </p:nvPicPr>
        <p:blipFill>
          <a:blip r:embed="rId2"/>
          <a:srcRect/>
          <a:stretch>
            <a:fillRect/>
          </a:stretch>
        </p:blipFill>
        <p:spPr bwMode="auto">
          <a:xfrm>
            <a:off x="795642" y="1973181"/>
            <a:ext cx="2250801" cy="3753852"/>
          </a:xfrm>
          <a:prstGeom prst="rect">
            <a:avLst/>
          </a:prstGeom>
          <a:noFill/>
          <a:ln w="9525">
            <a:noFill/>
            <a:miter lim="800000"/>
            <a:headEnd/>
            <a:tailEnd/>
          </a:ln>
        </p:spPr>
      </p:pic>
      <p:sp>
        <p:nvSpPr>
          <p:cNvPr id="5" name="TextBox 4"/>
          <p:cNvSpPr txBox="1"/>
          <p:nvPr/>
        </p:nvSpPr>
        <p:spPr>
          <a:xfrm>
            <a:off x="3077211" y="215153"/>
            <a:ext cx="5394435" cy="646331"/>
          </a:xfrm>
          <a:prstGeom prst="rect">
            <a:avLst/>
          </a:prstGeom>
          <a:noFill/>
        </p:spPr>
        <p:txBody>
          <a:bodyPr wrap="square" rtlCol="0">
            <a:spAutoFit/>
          </a:bodyPr>
          <a:lstStyle/>
          <a:p>
            <a:pPr algn="ctr"/>
            <a:r>
              <a:rPr lang="en-US" sz="3600" u="sng" dirty="0" smtClean="0"/>
              <a:t>Class Choices for Adults</a:t>
            </a:r>
            <a:r>
              <a:rPr lang="en-US" sz="3600" dirty="0" smtClean="0"/>
              <a:t>:</a:t>
            </a:r>
            <a:endParaRPr lang="en-US" sz="3600" dirty="0"/>
          </a:p>
        </p:txBody>
      </p:sp>
      <p:sp>
        <p:nvSpPr>
          <p:cNvPr id="6" name="Content Placeholder 2"/>
          <p:cNvSpPr txBox="1">
            <a:spLocks/>
          </p:cNvSpPr>
          <p:nvPr/>
        </p:nvSpPr>
        <p:spPr>
          <a:xfrm>
            <a:off x="3549317" y="2944108"/>
            <a:ext cx="7916322" cy="3913892"/>
          </a:xfrm>
          <a:prstGeom prst="rect">
            <a:avLst/>
          </a:prstGeom>
        </p:spPr>
        <p:txBody>
          <a:bodyPr vert="horz" wrap="square" lIns="91440" tIns="45720" rIns="91440" bIns="45720" rtlCol="0">
            <a:spAutoFit/>
          </a:bodyPr>
          <a:lstStyle/>
          <a:p>
            <a:pPr marL="0" marR="0" lvl="0" indent="0" algn="l" defTabSz="914400" rtl="0" eaLnBrk="1" fontAlgn="auto" latinLnBrk="0" hangingPunct="1">
              <a:lnSpc>
                <a:spcPct val="120000"/>
              </a:lnSpc>
              <a:spcBef>
                <a:spcPts val="1000"/>
              </a:spcBef>
              <a:spcAft>
                <a:spcPts val="0"/>
              </a:spcAft>
              <a:buClr>
                <a:schemeClr val="tx1"/>
              </a:buClr>
              <a:buSzTx/>
              <a:buFont typeface="Arial" panose="020B0604020202020204" pitchFamily="34" charset="0"/>
              <a:buNone/>
              <a:tabLst/>
              <a:defRPr/>
            </a:pPr>
            <a:r>
              <a:rPr kumimoji="0" lang="en-US" sz="4000" b="0" i="0" u="none" strike="noStrike" kern="1200" cap="none" spc="0" normalizeH="0" baseline="0" noProof="0" dirty="0" smtClean="0">
                <a:ln>
                  <a:noFill/>
                </a:ln>
                <a:solidFill>
                  <a:schemeClr val="tx1"/>
                </a:solidFill>
                <a:effectLst>
                  <a:outerShdw blurRad="38100" dist="38100" dir="2700000" algn="tl">
                    <a:srgbClr val="000000">
                      <a:alpha val="43137"/>
                    </a:srgbClr>
                  </a:outerShdw>
                </a:effectLst>
                <a:uLnTx/>
                <a:uFillTx/>
                <a:latin typeface="+mn-lt"/>
                <a:ea typeface="+mn-ea"/>
                <a:cs typeface="+mn-cs"/>
              </a:rPr>
              <a:t>Exploration on role and responsibility of the faith community </a:t>
            </a:r>
            <a:r>
              <a:rPr lang="en-US" sz="4000" dirty="0" smtClean="0">
                <a:effectLst>
                  <a:outerShdw blurRad="38100" dist="38100" dir="2700000" algn="tl">
                    <a:srgbClr val="000000">
                      <a:alpha val="43137"/>
                    </a:srgbClr>
                  </a:outerShdw>
                </a:effectLst>
              </a:rPr>
              <a:t>to transform the lives and educational outcomes of children.</a:t>
            </a:r>
            <a:endParaRPr kumimoji="0" lang="en-US" sz="4000" b="0" i="0" u="none" strike="noStrike" kern="1200" cap="none" spc="0" normalizeH="0" baseline="0" noProof="0" dirty="0" smtClean="0">
              <a:ln>
                <a:noFill/>
              </a:ln>
              <a:solidFill>
                <a:schemeClr val="tx1"/>
              </a:solidFill>
              <a:effectLst>
                <a:outerShdw blurRad="38100" dist="38100" dir="2700000" algn="tl">
                  <a:srgbClr val="000000">
                    <a:alpha val="43137"/>
                  </a:srgbClr>
                </a:outerShdw>
              </a:effectLst>
              <a:uLnTx/>
              <a:uFillTx/>
              <a:latin typeface="+mn-lt"/>
              <a:ea typeface="+mn-ea"/>
              <a:cs typeface="+mn-cs"/>
            </a:endParaRPr>
          </a:p>
          <a:p>
            <a:pPr marL="0" marR="0" lvl="0" indent="0" algn="l" defTabSz="914400" rtl="0" eaLnBrk="1" fontAlgn="auto" latinLnBrk="0" hangingPunct="1">
              <a:lnSpc>
                <a:spcPct val="120000"/>
              </a:lnSpc>
              <a:spcBef>
                <a:spcPts val="1000"/>
              </a:spcBef>
              <a:spcAft>
                <a:spcPts val="0"/>
              </a:spcAft>
              <a:buClr>
                <a:schemeClr val="tx1"/>
              </a:buClr>
              <a:buSzTx/>
              <a:buFont typeface="Arial" panose="020B0604020202020204" pitchFamily="34" charset="0"/>
              <a:buNone/>
              <a:tabLst/>
              <a:defRPr/>
            </a:pPr>
            <a:r>
              <a:rPr kumimoji="0" lang="en-US" sz="4000" b="0" i="0" u="none" strike="noStrike" kern="1200" cap="none" spc="0" normalizeH="0" baseline="0" noProof="0" dirty="0" smtClean="0">
                <a:ln>
                  <a:noFill/>
                </a:ln>
                <a:solidFill>
                  <a:schemeClr val="tx1"/>
                </a:solidFill>
                <a:effectLst>
                  <a:outerShdw blurRad="38100" dist="38100" dir="2700000" algn="tl">
                    <a:srgbClr val="000000">
                      <a:alpha val="43137"/>
                    </a:srgbClr>
                  </a:outerShdw>
                </a:effectLst>
                <a:uLnTx/>
                <a:uFillTx/>
                <a:latin typeface="+mn-lt"/>
                <a:ea typeface="+mn-ea"/>
                <a:cs typeface="+mn-cs"/>
              </a:rPr>
              <a:t> </a:t>
            </a:r>
            <a:endParaRPr kumimoji="0" lang="en-US" sz="4000" b="1" i="0" u="none" strike="noStrike" kern="1200" cap="none" spc="0" normalizeH="0" baseline="0" noProof="0" dirty="0" smtClean="0">
              <a:ln>
                <a:noFill/>
              </a:ln>
              <a:solidFill>
                <a:schemeClr val="tx1"/>
              </a:solidFill>
              <a:effectLst/>
              <a:uLnTx/>
              <a:uFillTx/>
              <a:latin typeface="+mn-lt"/>
              <a:ea typeface="+mn-ea"/>
              <a:cs typeface="+mn-cs"/>
            </a:endParaRPr>
          </a:p>
        </p:txBody>
      </p:sp>
      <p:sp>
        <p:nvSpPr>
          <p:cNvPr id="8" name="Rectangle 7"/>
          <p:cNvSpPr/>
          <p:nvPr/>
        </p:nvSpPr>
        <p:spPr>
          <a:xfrm>
            <a:off x="3152274" y="986589"/>
            <a:ext cx="8434137" cy="1938992"/>
          </a:xfrm>
          <a:prstGeom prst="rect">
            <a:avLst/>
          </a:prstGeom>
        </p:spPr>
        <p:txBody>
          <a:bodyPr wrap="square">
            <a:spAutoFit/>
          </a:bodyPr>
          <a:lstStyle/>
          <a:p>
            <a:pPr algn="ctr"/>
            <a:r>
              <a:rPr lang="en-US" sz="4000" dirty="0" smtClean="0"/>
              <a:t>Nicole Caldwell Gross (both sites)</a:t>
            </a:r>
            <a:r>
              <a:rPr lang="en-US" sz="4000" dirty="0" smtClean="0"/>
              <a:t/>
            </a:r>
            <a:br>
              <a:rPr lang="en-US" sz="4000" dirty="0" smtClean="0"/>
            </a:br>
            <a:r>
              <a:rPr lang="en-US" sz="4000" u="sng" dirty="0" smtClean="0"/>
              <a:t>Conference Study</a:t>
            </a:r>
          </a:p>
          <a:p>
            <a:pPr algn="ctr"/>
            <a:r>
              <a:rPr lang="en-US" sz="4000" u="sng" dirty="0" smtClean="0"/>
              <a:t> </a:t>
            </a:r>
            <a:r>
              <a:rPr lang="en-US" sz="3600" u="sng" dirty="0" smtClean="0"/>
              <a:t>The Sea is so Wide and My Boat is so Small</a:t>
            </a:r>
            <a:endParaRPr lang="en-US" sz="3600" dirty="0"/>
          </a:p>
        </p:txBody>
      </p:sp>
    </p:spTree>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10909" y="324091"/>
            <a:ext cx="10901709" cy="1979271"/>
          </a:xfrm>
        </p:spPr>
        <p:txBody>
          <a:bodyPr>
            <a:normAutofit fontScale="90000"/>
          </a:bodyPr>
          <a:lstStyle/>
          <a:p>
            <a:r>
              <a:rPr lang="en-US" sz="6000" cap="none" dirty="0" smtClean="0">
                <a:effectLst>
                  <a:outerShdw blurRad="38100" dist="38100" dir="2700000" algn="tl">
                    <a:srgbClr val="000000">
                      <a:alpha val="43137"/>
                    </a:srgbClr>
                  </a:outerShdw>
                </a:effectLst>
              </a:rPr>
              <a:t> </a:t>
            </a:r>
            <a:r>
              <a:rPr lang="en-US" sz="6000" u="sng" cap="none" dirty="0" smtClean="0"/>
              <a:t>also</a:t>
            </a:r>
            <a:r>
              <a:rPr lang="en-US" sz="6000" cap="none" dirty="0" smtClean="0"/>
              <a:t> at Mission u 2016</a:t>
            </a:r>
            <a:br>
              <a:rPr lang="en-US" sz="6000" cap="none" dirty="0" smtClean="0"/>
            </a:br>
            <a:r>
              <a:rPr lang="en-US" sz="6000" cap="none" dirty="0" smtClean="0"/>
              <a:t>July </a:t>
            </a:r>
            <a:r>
              <a:rPr lang="en-US" sz="6000" cap="none" dirty="0" smtClean="0"/>
              <a:t>15-17 </a:t>
            </a:r>
            <a:r>
              <a:rPr lang="en-US" sz="6000" u="sng" cap="none" dirty="0" smtClean="0"/>
              <a:t>only</a:t>
            </a:r>
            <a:r>
              <a:rPr lang="en-US" sz="6000" cap="none" dirty="0" smtClean="0"/>
              <a:t> at </a:t>
            </a:r>
            <a:r>
              <a:rPr lang="en-US" sz="6000" cap="none" dirty="0" smtClean="0"/>
              <a:t>Lakewood Georgian Court University</a:t>
            </a:r>
            <a:endParaRPr lang="en-US" sz="6000" cap="none" dirty="0"/>
          </a:p>
        </p:txBody>
      </p:sp>
      <p:sp>
        <p:nvSpPr>
          <p:cNvPr id="3" name="Content Placeholder 2"/>
          <p:cNvSpPr>
            <a:spLocks noGrp="1"/>
          </p:cNvSpPr>
          <p:nvPr>
            <p:ph sz="quarter" idx="13"/>
          </p:nvPr>
        </p:nvSpPr>
        <p:spPr>
          <a:xfrm>
            <a:off x="376517" y="2523281"/>
            <a:ext cx="11443447" cy="3635472"/>
          </a:xfrm>
        </p:spPr>
        <p:txBody>
          <a:bodyPr>
            <a:noAutofit/>
          </a:bodyPr>
          <a:lstStyle/>
          <a:p>
            <a:r>
              <a:rPr lang="en-US" sz="3200" b="1" cap="none" dirty="0" smtClean="0"/>
              <a:t>“Faithful Servants” </a:t>
            </a:r>
            <a:r>
              <a:rPr lang="en-US" sz="3200" b="1" u="sng" cap="none" dirty="0" smtClean="0"/>
              <a:t>Youth Camp  </a:t>
            </a:r>
          </a:p>
          <a:p>
            <a:pPr marL="0" indent="0">
              <a:buNone/>
            </a:pPr>
            <a:r>
              <a:rPr lang="en-US" sz="2800" b="1" cap="none" dirty="0"/>
              <a:t> </a:t>
            </a:r>
            <a:r>
              <a:rPr lang="en-US" sz="2800" b="1" cap="none" dirty="0" smtClean="0"/>
              <a:t>   </a:t>
            </a:r>
            <a:r>
              <a:rPr lang="en-US" sz="2800" b="1" cap="none" dirty="0" smtClean="0"/>
              <a:t> $125 </a:t>
            </a:r>
            <a:r>
              <a:rPr lang="en-US" sz="2800" b="1" cap="none" dirty="0" smtClean="0"/>
              <a:t>per youth  </a:t>
            </a:r>
            <a:r>
              <a:rPr lang="en-US" sz="2800" b="1" cap="none" dirty="0" smtClean="0"/>
              <a:t>(ages 12 to 18; grades </a:t>
            </a:r>
            <a:r>
              <a:rPr lang="en-US" sz="2800" b="1" cap="none" dirty="0" smtClean="0"/>
              <a:t>7-12)</a:t>
            </a:r>
            <a:endParaRPr lang="en-US" sz="2800" b="1" cap="none" dirty="0"/>
          </a:p>
          <a:p>
            <a:pPr marL="0" indent="0">
              <a:spcBef>
                <a:spcPts val="0"/>
              </a:spcBef>
              <a:buNone/>
            </a:pPr>
            <a:r>
              <a:rPr lang="en-US" sz="3200" b="1" cap="none" dirty="0"/>
              <a:t> </a:t>
            </a:r>
            <a:r>
              <a:rPr lang="en-US" sz="3200" b="1" cap="none" dirty="0" smtClean="0"/>
              <a:t>  </a:t>
            </a:r>
            <a:r>
              <a:rPr lang="en-US" sz="3200" b="1" cap="none" dirty="0" smtClean="0"/>
              <a:t> </a:t>
            </a:r>
            <a:r>
              <a:rPr lang="en-US" sz="3200" b="1" cap="none" dirty="0" smtClean="0"/>
              <a:t>“Joining Voices for Climate Justice” </a:t>
            </a:r>
          </a:p>
          <a:p>
            <a:pPr marL="0" indent="0">
              <a:spcBef>
                <a:spcPts val="0"/>
              </a:spcBef>
              <a:spcAft>
                <a:spcPts val="1200"/>
              </a:spcAft>
              <a:buNone/>
            </a:pPr>
            <a:r>
              <a:rPr lang="en-US" sz="5400" b="1" cap="none" dirty="0" smtClean="0"/>
              <a:t>·</a:t>
            </a:r>
            <a:r>
              <a:rPr lang="en-US" sz="3200" b="1" cap="none" dirty="0" smtClean="0"/>
              <a:t> Led </a:t>
            </a:r>
            <a:r>
              <a:rPr lang="en-US" sz="3200" b="1" cap="none" dirty="0" smtClean="0"/>
              <a:t>by </a:t>
            </a:r>
            <a:r>
              <a:rPr lang="en-US" sz="3200" b="1" cap="none" dirty="0" err="1" smtClean="0"/>
              <a:t>Shona</a:t>
            </a:r>
            <a:r>
              <a:rPr lang="en-US" sz="3200" b="1" cap="none" dirty="0" smtClean="0"/>
              <a:t> Roebuck</a:t>
            </a:r>
            <a:endParaRPr lang="en-US" sz="3200" b="1" cap="none" dirty="0" smtClean="0"/>
          </a:p>
        </p:txBody>
      </p:sp>
      <p:pic>
        <p:nvPicPr>
          <p:cNvPr id="3074" name="Picture 2" descr="Youth and Children resource covers"/>
          <p:cNvPicPr>
            <a:picLocks noChangeAspect="1" noChangeArrowheads="1"/>
          </p:cNvPicPr>
          <p:nvPr/>
        </p:nvPicPr>
        <p:blipFill rotWithShape="1">
          <a:blip r:embed="rId2">
            <a:extLst>
              <a:ext uri="{28A0092B-C50C-407E-A947-70E740481C1C}">
                <a14:useLocalDpi xmlns:a14="http://schemas.microsoft.com/office/drawing/2010/main" xmlns="" val="0"/>
              </a:ext>
            </a:extLst>
          </a:blip>
          <a:srcRect r="53041"/>
          <a:stretch/>
        </p:blipFill>
        <p:spPr bwMode="auto">
          <a:xfrm>
            <a:off x="8684927" y="2631383"/>
            <a:ext cx="2709071" cy="3499908"/>
          </a:xfrm>
          <a:prstGeom prst="rect">
            <a:avLst/>
          </a:prstGeom>
          <a:noFill/>
          <a:extLst>
            <a:ext uri="{909E8E84-426E-40DD-AFC4-6F175D3DCCD1}">
              <a14:hiddenFill xmlns:a14="http://schemas.microsoft.com/office/drawing/2010/main" xmlns="">
                <a:solidFill>
                  <a:srgbClr val="FFFFFF"/>
                </a:solidFill>
              </a14:hiddenFill>
            </a:ext>
          </a:extLst>
        </p:spPr>
      </p:pic>
    </p:spTree>
    <p:extLst>
      <p:ext uri="{BB962C8B-B14F-4D97-AF65-F5344CB8AC3E}">
        <p14:creationId xmlns:p14="http://schemas.microsoft.com/office/powerpoint/2010/main" xmlns="" val="65744903"/>
      </p:ext>
    </p:extLst>
  </p:cSld>
  <p:clrMapOvr>
    <a:masterClrMapping/>
  </p:clrMapOvr>
  <p:transition spd="med" advTm="9029">
    <p:pull/>
  </p:transition>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913775" y="618517"/>
            <a:ext cx="10906189" cy="1870040"/>
          </a:xfrm>
        </p:spPr>
        <p:txBody>
          <a:bodyPr>
            <a:normAutofit fontScale="90000"/>
          </a:bodyPr>
          <a:lstStyle/>
          <a:p>
            <a:r>
              <a:rPr lang="en-US" sz="6000" cap="none" dirty="0" smtClean="0">
                <a:effectLst>
                  <a:outerShdw blurRad="38100" dist="38100" dir="2700000" algn="tl">
                    <a:srgbClr val="000000">
                      <a:alpha val="43137"/>
                    </a:srgbClr>
                  </a:outerShdw>
                </a:effectLst>
              </a:rPr>
              <a:t> </a:t>
            </a:r>
            <a:r>
              <a:rPr lang="en-US" sz="6000" u="sng" cap="none" dirty="0" smtClean="0"/>
              <a:t>also</a:t>
            </a:r>
            <a:r>
              <a:rPr lang="en-US" sz="6000" cap="none" dirty="0" smtClean="0"/>
              <a:t> at  Mission u 2016</a:t>
            </a:r>
            <a:br>
              <a:rPr lang="en-US" sz="6000" cap="none" dirty="0" smtClean="0"/>
            </a:br>
            <a:r>
              <a:rPr lang="en-US" sz="6000" cap="none" dirty="0" smtClean="0"/>
              <a:t>July 14-17 </a:t>
            </a:r>
            <a:r>
              <a:rPr lang="en-US" sz="6000" u="sng" cap="none" dirty="0" smtClean="0"/>
              <a:t>only</a:t>
            </a:r>
            <a:r>
              <a:rPr lang="en-US" sz="6000" cap="none" dirty="0" smtClean="0"/>
              <a:t> at </a:t>
            </a:r>
            <a:r>
              <a:rPr lang="en-US" sz="6000" u="sng" cap="none" dirty="0" smtClean="0"/>
              <a:t>Lakewood Georgian Court University</a:t>
            </a:r>
            <a:endParaRPr lang="en-US" sz="6000" u="sng" cap="none" dirty="0"/>
          </a:p>
        </p:txBody>
      </p:sp>
      <p:sp>
        <p:nvSpPr>
          <p:cNvPr id="3" name="Content Placeholder 2"/>
          <p:cNvSpPr>
            <a:spLocks noGrp="1"/>
          </p:cNvSpPr>
          <p:nvPr>
            <p:ph sz="quarter" idx="13"/>
          </p:nvPr>
        </p:nvSpPr>
        <p:spPr>
          <a:xfrm>
            <a:off x="388092" y="2887954"/>
            <a:ext cx="11443447" cy="3258204"/>
          </a:xfrm>
        </p:spPr>
        <p:txBody>
          <a:bodyPr>
            <a:noAutofit/>
          </a:bodyPr>
          <a:lstStyle/>
          <a:p>
            <a:pPr>
              <a:spcBef>
                <a:spcPts val="0"/>
              </a:spcBef>
            </a:pPr>
            <a:r>
              <a:rPr lang="en-US" sz="3200" b="1" cap="none" dirty="0" smtClean="0"/>
              <a:t>“Missions for Me” </a:t>
            </a:r>
            <a:r>
              <a:rPr lang="en-US" sz="3200" b="1" u="sng" cap="none" dirty="0" smtClean="0"/>
              <a:t>Children’s Camp  </a:t>
            </a:r>
            <a:endParaRPr lang="en-US" sz="3200" b="1" u="sng" cap="none" dirty="0"/>
          </a:p>
          <a:p>
            <a:pPr marL="0" indent="0">
              <a:spcBef>
                <a:spcPts val="0"/>
              </a:spcBef>
              <a:buNone/>
            </a:pPr>
            <a:r>
              <a:rPr lang="en-US" sz="3200" b="1" cap="none" dirty="0" smtClean="0"/>
              <a:t>   </a:t>
            </a:r>
            <a:r>
              <a:rPr lang="en-US" sz="3200" b="1" cap="none" dirty="0" smtClean="0"/>
              <a:t>$50 </a:t>
            </a:r>
            <a:r>
              <a:rPr lang="en-US" sz="3200" b="1" cap="none" dirty="0" smtClean="0"/>
              <a:t>per child </a:t>
            </a:r>
            <a:r>
              <a:rPr lang="en-US" sz="3200" b="1" cap="none" dirty="0" smtClean="0"/>
              <a:t>(completed grades K-3; 4-6)</a:t>
            </a:r>
            <a:endParaRPr lang="en-US" sz="3200" b="1" cap="none" dirty="0" smtClean="0"/>
          </a:p>
          <a:p>
            <a:pPr marL="0" indent="0">
              <a:lnSpc>
                <a:spcPct val="90000"/>
              </a:lnSpc>
              <a:spcBef>
                <a:spcPts val="0"/>
              </a:spcBef>
              <a:buNone/>
            </a:pPr>
            <a:r>
              <a:rPr lang="en-US" sz="3200" b="1" cap="none" dirty="0" smtClean="0"/>
              <a:t>	“God’s Extravagant Garden” </a:t>
            </a:r>
            <a:endParaRPr lang="en-US" sz="3200" b="1" cap="none" dirty="0" smtClean="0"/>
          </a:p>
          <a:p>
            <a:pPr marL="0" indent="0">
              <a:lnSpc>
                <a:spcPct val="90000"/>
              </a:lnSpc>
              <a:spcBef>
                <a:spcPts val="0"/>
              </a:spcBef>
              <a:buNone/>
            </a:pPr>
            <a:r>
              <a:rPr lang="en-US" sz="6000" b="1" cap="none" dirty="0" smtClean="0"/>
              <a:t>·</a:t>
            </a:r>
            <a:r>
              <a:rPr lang="en-US" sz="3200" b="1" cap="none" dirty="0" smtClean="0"/>
              <a:t> Led by </a:t>
            </a:r>
            <a:r>
              <a:rPr lang="en-US" sz="3200" b="1" cap="none" dirty="0" err="1" smtClean="0"/>
              <a:t>Jazelis</a:t>
            </a:r>
            <a:r>
              <a:rPr lang="en-US" sz="3200" b="1" cap="none" dirty="0" smtClean="0"/>
              <a:t> </a:t>
            </a:r>
            <a:r>
              <a:rPr lang="en-US" sz="3200" b="1" cap="none" dirty="0" err="1" smtClean="0"/>
              <a:t>Adorno</a:t>
            </a:r>
            <a:r>
              <a:rPr lang="en-US" sz="3200" b="1" cap="none" dirty="0" smtClean="0"/>
              <a:t>-Burgos</a:t>
            </a:r>
          </a:p>
          <a:p>
            <a:pPr marL="0" indent="0">
              <a:spcBef>
                <a:spcPts val="0"/>
              </a:spcBef>
              <a:buNone/>
            </a:pPr>
            <a:r>
              <a:rPr lang="en-US" sz="3200" b="1" cap="none" dirty="0" smtClean="0"/>
              <a:t>(</a:t>
            </a:r>
            <a:r>
              <a:rPr lang="en-US" sz="3200" b="1" cap="none" dirty="0" smtClean="0"/>
              <a:t>Parent or Guardian </a:t>
            </a:r>
            <a:r>
              <a:rPr lang="en-US" sz="3200" b="1" u="sng" cap="none" dirty="0" smtClean="0"/>
              <a:t>must</a:t>
            </a:r>
            <a:r>
              <a:rPr lang="en-US" sz="3200" b="1" cap="none" dirty="0" smtClean="0"/>
              <a:t> attend Mission u)</a:t>
            </a:r>
            <a:endParaRPr lang="en-US" sz="3200" b="1" cap="none" dirty="0"/>
          </a:p>
        </p:txBody>
      </p:sp>
      <p:pic>
        <p:nvPicPr>
          <p:cNvPr id="4098" name="Picture 2" descr="Youth and Children resource covers"/>
          <p:cNvPicPr>
            <a:picLocks noChangeAspect="1" noChangeArrowheads="1"/>
          </p:cNvPicPr>
          <p:nvPr/>
        </p:nvPicPr>
        <p:blipFill rotWithShape="1">
          <a:blip r:embed="rId2">
            <a:extLst>
              <a:ext uri="{28A0092B-C50C-407E-A947-70E740481C1C}">
                <a14:useLocalDpi xmlns:a14="http://schemas.microsoft.com/office/drawing/2010/main" xmlns="" val="0"/>
              </a:ext>
            </a:extLst>
          </a:blip>
          <a:srcRect l="53357"/>
          <a:stretch/>
        </p:blipFill>
        <p:spPr bwMode="auto">
          <a:xfrm>
            <a:off x="8765950" y="2936254"/>
            <a:ext cx="2420470" cy="3148190"/>
          </a:xfrm>
          <a:prstGeom prst="rect">
            <a:avLst/>
          </a:prstGeom>
          <a:noFill/>
          <a:extLst>
            <a:ext uri="{909E8E84-426E-40DD-AFC4-6F175D3DCCD1}">
              <a14:hiddenFill xmlns:a14="http://schemas.microsoft.com/office/drawing/2010/main" xmlns="">
                <a:solidFill>
                  <a:srgbClr val="FFFFFF"/>
                </a:solidFill>
              </a14:hiddenFill>
            </a:ext>
          </a:extLst>
        </p:spPr>
      </p:pic>
    </p:spTree>
    <p:extLst>
      <p:ext uri="{BB962C8B-B14F-4D97-AF65-F5344CB8AC3E}">
        <p14:creationId xmlns:p14="http://schemas.microsoft.com/office/powerpoint/2010/main" xmlns="" val="1011738983"/>
      </p:ext>
    </p:extLst>
  </p:cSld>
  <p:clrMapOvr>
    <a:masterClrMapping/>
  </p:clrMapOvr>
  <p:transition spd="med" advTm="10811">
    <p:pull/>
  </p:transition>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45458" y="67235"/>
            <a:ext cx="11174506" cy="2595330"/>
          </a:xfrm>
        </p:spPr>
        <p:txBody>
          <a:bodyPr>
            <a:normAutofit/>
          </a:bodyPr>
          <a:lstStyle/>
          <a:p>
            <a:r>
              <a:rPr lang="en-US" sz="6000" cap="none" dirty="0" smtClean="0">
                <a:effectLst>
                  <a:outerShdw blurRad="38100" dist="38100" dir="2700000" algn="tl">
                    <a:srgbClr val="000000">
                      <a:alpha val="43137"/>
                    </a:srgbClr>
                  </a:outerShdw>
                </a:effectLst>
              </a:rPr>
              <a:t> </a:t>
            </a:r>
            <a:r>
              <a:rPr lang="en-US" sz="4800" cap="none" dirty="0" smtClean="0"/>
              <a:t>To register for Mission u 2016</a:t>
            </a:r>
            <a:br>
              <a:rPr lang="en-US" sz="4800" cap="none" dirty="0" smtClean="0"/>
            </a:br>
            <a:r>
              <a:rPr lang="en-US" sz="4800" u="sng" cap="none" dirty="0" smtClean="0"/>
              <a:t>July </a:t>
            </a:r>
            <a:r>
              <a:rPr lang="en-US" sz="4800" u="sng" cap="none" dirty="0" smtClean="0"/>
              <a:t>15-17</a:t>
            </a:r>
            <a:r>
              <a:rPr lang="en-US" sz="4800" cap="none" dirty="0" smtClean="0"/>
              <a:t> at Georgian Court University</a:t>
            </a:r>
            <a:r>
              <a:rPr lang="en-US" sz="4800" cap="none" dirty="0" smtClean="0"/>
              <a:t/>
            </a:r>
            <a:br>
              <a:rPr lang="en-US" sz="4800" cap="none" dirty="0" smtClean="0"/>
            </a:br>
            <a:r>
              <a:rPr lang="en-US" sz="4800" i="1" cap="none" dirty="0" smtClean="0"/>
              <a:t>or</a:t>
            </a:r>
            <a:r>
              <a:rPr lang="en-US" sz="4800" cap="none" dirty="0" smtClean="0"/>
              <a:t>  </a:t>
            </a:r>
            <a:r>
              <a:rPr lang="en-US" sz="4800" u="sng" cap="none" dirty="0" smtClean="0"/>
              <a:t>July </a:t>
            </a:r>
            <a:r>
              <a:rPr lang="en-US" sz="4800" u="sng" cap="none" dirty="0" smtClean="0"/>
              <a:t>23</a:t>
            </a:r>
            <a:r>
              <a:rPr lang="en-US" sz="4800" cap="none" dirty="0" smtClean="0"/>
              <a:t> </a:t>
            </a:r>
            <a:r>
              <a:rPr lang="en-US" sz="4800" cap="none" dirty="0" smtClean="0"/>
              <a:t>at </a:t>
            </a:r>
            <a:r>
              <a:rPr lang="en-US" sz="4800" cap="none" dirty="0" smtClean="0"/>
              <a:t>Arcola UMC, Paramus</a:t>
            </a:r>
            <a:endParaRPr lang="en-US" sz="4800" cap="none" dirty="0"/>
          </a:p>
        </p:txBody>
      </p:sp>
      <p:sp>
        <p:nvSpPr>
          <p:cNvPr id="3" name="Content Placeholder 2"/>
          <p:cNvSpPr>
            <a:spLocks noGrp="1"/>
          </p:cNvSpPr>
          <p:nvPr>
            <p:ph sz="quarter" idx="13"/>
          </p:nvPr>
        </p:nvSpPr>
        <p:spPr>
          <a:xfrm>
            <a:off x="388093" y="2939970"/>
            <a:ext cx="11040036" cy="2855203"/>
          </a:xfrm>
        </p:spPr>
        <p:txBody>
          <a:bodyPr>
            <a:noAutofit/>
          </a:bodyPr>
          <a:lstStyle/>
          <a:p>
            <a:r>
              <a:rPr lang="en-US" sz="3000" b="1" cap="none" dirty="0" smtClean="0"/>
              <a:t>Download brochure</a:t>
            </a:r>
            <a:r>
              <a:rPr lang="en-US" sz="3000" b="1" cap="none" dirty="0" smtClean="0">
                <a:solidFill>
                  <a:schemeClr val="accent3">
                    <a:lumMod val="75000"/>
                  </a:schemeClr>
                </a:solidFill>
              </a:rPr>
              <a:t> </a:t>
            </a:r>
            <a:r>
              <a:rPr lang="en-US" sz="3000" b="1" cap="none" dirty="0" smtClean="0">
                <a:solidFill>
                  <a:schemeClr val="accent3">
                    <a:lumMod val="75000"/>
                  </a:schemeClr>
                </a:solidFill>
                <a:hlinkClick r:id="rId2"/>
              </a:rPr>
              <a:t>https</a:t>
            </a:r>
            <a:r>
              <a:rPr lang="en-US" sz="3000" b="1" cap="none" dirty="0" smtClean="0">
                <a:solidFill>
                  <a:schemeClr val="accent3">
                    <a:lumMod val="75000"/>
                  </a:schemeClr>
                </a:solidFill>
                <a:hlinkClick r:id="rId2"/>
              </a:rPr>
              <a:t>://www.gnjumc.org/?</a:t>
            </a:r>
            <a:r>
              <a:rPr lang="en-US" sz="3000" b="1" cap="none" dirty="0" smtClean="0">
                <a:solidFill>
                  <a:schemeClr val="accent3">
                    <a:lumMod val="75000"/>
                  </a:schemeClr>
                </a:solidFill>
                <a:hlinkClick r:id="rId2"/>
              </a:rPr>
              <a:t>s=2016+mission+u</a:t>
            </a:r>
            <a:r>
              <a:rPr lang="en-US" sz="3000" b="1" cap="none" dirty="0" smtClean="0">
                <a:solidFill>
                  <a:schemeClr val="accent3">
                    <a:lumMod val="75000"/>
                  </a:schemeClr>
                </a:solidFill>
              </a:rPr>
              <a:t> </a:t>
            </a:r>
          </a:p>
          <a:p>
            <a:r>
              <a:rPr lang="en-US" sz="3000" b="1" cap="none" dirty="0" smtClean="0"/>
              <a:t>Fill </a:t>
            </a:r>
            <a:r>
              <a:rPr lang="en-US" sz="3000" b="1" cap="none" dirty="0" smtClean="0"/>
              <a:t>it out and send it to the </a:t>
            </a:r>
            <a:r>
              <a:rPr lang="en-US" sz="3000" b="1" cap="none" dirty="0" smtClean="0"/>
              <a:t>Registrar – address is on brochure</a:t>
            </a:r>
          </a:p>
          <a:p>
            <a:r>
              <a:rPr lang="en-US" sz="3000" b="1" cap="none" dirty="0" smtClean="0"/>
              <a:t>Questions</a:t>
            </a:r>
            <a:r>
              <a:rPr lang="en-US" sz="3000" b="1" cap="none" dirty="0" smtClean="0"/>
              <a:t>? </a:t>
            </a:r>
            <a:r>
              <a:rPr lang="en-US" sz="3000" b="1" cap="none" dirty="0" smtClean="0"/>
              <a:t>Email Registrar: </a:t>
            </a:r>
            <a:r>
              <a:rPr lang="en-US" sz="3000" b="1" cap="none" dirty="0" smtClean="0">
                <a:hlinkClick r:id="rId3"/>
              </a:rPr>
              <a:t>marcia</a:t>
            </a:r>
            <a:r>
              <a:rPr lang="en-US" sz="3000" b="1" cap="none" dirty="0" smtClean="0">
                <a:hlinkClick r:id="rId3"/>
              </a:rPr>
              <a:t>roebuck@aol.com</a:t>
            </a:r>
            <a:endParaRPr lang="en-US" sz="3000" b="1" cap="none" dirty="0" smtClean="0"/>
          </a:p>
          <a:p>
            <a:pPr>
              <a:buNone/>
            </a:pPr>
            <a:endParaRPr lang="en-US" sz="3000" b="1" cap="none" dirty="0"/>
          </a:p>
          <a:p>
            <a:pPr marL="0" indent="0">
              <a:spcBef>
                <a:spcPts val="0"/>
              </a:spcBef>
              <a:buNone/>
            </a:pPr>
            <a:endParaRPr lang="en-US" sz="3000" b="1" cap="none" dirty="0" smtClean="0"/>
          </a:p>
          <a:p>
            <a:pPr marL="1371600" lvl="3" indent="-1089025" algn="r">
              <a:spcBef>
                <a:spcPts val="0"/>
              </a:spcBef>
              <a:buNone/>
            </a:pPr>
            <a:r>
              <a:rPr lang="en-US" sz="3000" b="1" cap="none" dirty="0" smtClean="0"/>
              <a:t>                             </a:t>
            </a:r>
            <a:endParaRPr lang="en-US" sz="3000" b="1" u="sng" cap="none" dirty="0" smtClean="0"/>
          </a:p>
        </p:txBody>
      </p:sp>
    </p:spTree>
    <p:extLst>
      <p:ext uri="{BB962C8B-B14F-4D97-AF65-F5344CB8AC3E}">
        <p14:creationId xmlns:p14="http://schemas.microsoft.com/office/powerpoint/2010/main" xmlns="" val="4062267708"/>
      </p:ext>
    </p:extLst>
  </p:cSld>
  <p:clrMapOvr>
    <a:masterClrMapping/>
  </p:clrMapOvr>
  <p:transition spd="med" advTm="13780">
    <p:pull/>
  </p:transition>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sz="6000" cap="none" dirty="0" smtClean="0"/>
              <a:t>Mission u 2016</a:t>
            </a:r>
            <a:br>
              <a:rPr lang="en-US" sz="6000" cap="none" dirty="0" smtClean="0"/>
            </a:br>
            <a:r>
              <a:rPr lang="en-US" sz="6000" u="sng" cap="none" dirty="0" smtClean="0"/>
              <a:t>Scholarships available</a:t>
            </a:r>
            <a:endParaRPr lang="en-US" sz="6000" u="sng" cap="none" dirty="0"/>
          </a:p>
        </p:txBody>
      </p:sp>
      <p:sp>
        <p:nvSpPr>
          <p:cNvPr id="3" name="Content Placeholder 2"/>
          <p:cNvSpPr>
            <a:spLocks noGrp="1"/>
          </p:cNvSpPr>
          <p:nvPr>
            <p:ph sz="quarter" idx="13"/>
          </p:nvPr>
        </p:nvSpPr>
        <p:spPr>
          <a:xfrm>
            <a:off x="376517" y="2367092"/>
            <a:ext cx="11443447" cy="3253779"/>
          </a:xfrm>
        </p:spPr>
        <p:txBody>
          <a:bodyPr>
            <a:noAutofit/>
          </a:bodyPr>
          <a:lstStyle/>
          <a:p>
            <a:r>
              <a:rPr lang="en-US" sz="4000" b="1" cap="none" dirty="0" smtClean="0"/>
              <a:t>Contact your local United Methodist Women’s unit or </a:t>
            </a:r>
            <a:r>
              <a:rPr lang="en-US" sz="4000" b="1" cap="none" dirty="0" smtClean="0"/>
              <a:t>Marcia Roebuck </a:t>
            </a:r>
            <a:r>
              <a:rPr lang="en-US" sz="4000" b="1" cap="none" dirty="0" smtClean="0"/>
              <a:t>(registrar) </a:t>
            </a:r>
            <a:r>
              <a:rPr lang="en-US" sz="4000" b="1" cap="none" dirty="0" smtClean="0">
                <a:hlinkClick r:id="rId2"/>
              </a:rPr>
              <a:t>marciaroebuck@aol.com</a:t>
            </a:r>
            <a:r>
              <a:rPr lang="en-US" sz="4000" b="1" cap="none" dirty="0" smtClean="0"/>
              <a:t> for </a:t>
            </a:r>
            <a:r>
              <a:rPr lang="en-US" sz="4000" b="1" cap="none" dirty="0" smtClean="0"/>
              <a:t>scholarship </a:t>
            </a:r>
            <a:r>
              <a:rPr lang="en-US" sz="4000" b="1" cap="none" dirty="0" smtClean="0"/>
              <a:t>information. </a:t>
            </a:r>
            <a:endParaRPr lang="en-US" sz="4000" b="1" cap="none" dirty="0" smtClean="0"/>
          </a:p>
          <a:p>
            <a:r>
              <a:rPr lang="en-US" sz="4000" b="1" cap="none" dirty="0" smtClean="0"/>
              <a:t>Ask your </a:t>
            </a:r>
            <a:r>
              <a:rPr lang="en-US" sz="4000" b="1" cap="none" dirty="0" smtClean="0"/>
              <a:t>local church for help.</a:t>
            </a:r>
          </a:p>
        </p:txBody>
      </p:sp>
    </p:spTree>
    <p:extLst>
      <p:ext uri="{BB962C8B-B14F-4D97-AF65-F5344CB8AC3E}">
        <p14:creationId xmlns:p14="http://schemas.microsoft.com/office/powerpoint/2010/main" xmlns="" val="2140615019"/>
      </p:ext>
    </p:extLst>
  </p:cSld>
  <p:clrMapOvr>
    <a:masterClrMapping/>
  </p:clrMapOvr>
  <p:transition spd="med" advTm="9145">
    <p:pull/>
  </p:transition>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sz="6000" cap="none" dirty="0" smtClean="0"/>
              <a:t>Mission u 2016</a:t>
            </a:r>
            <a:br>
              <a:rPr lang="en-US" sz="6000" cap="none" dirty="0" smtClean="0"/>
            </a:br>
            <a:r>
              <a:rPr lang="en-US" sz="6000" u="sng" cap="none" dirty="0" smtClean="0"/>
              <a:t>Text Books</a:t>
            </a:r>
            <a:endParaRPr lang="en-US" sz="6000" u="sng" cap="none" dirty="0"/>
          </a:p>
        </p:txBody>
      </p:sp>
      <p:sp>
        <p:nvSpPr>
          <p:cNvPr id="3" name="Content Placeholder 2"/>
          <p:cNvSpPr>
            <a:spLocks noGrp="1"/>
          </p:cNvSpPr>
          <p:nvPr>
            <p:ph sz="quarter" idx="13"/>
          </p:nvPr>
        </p:nvSpPr>
        <p:spPr>
          <a:xfrm>
            <a:off x="376517" y="2367092"/>
            <a:ext cx="11443447" cy="3547571"/>
          </a:xfrm>
        </p:spPr>
        <p:txBody>
          <a:bodyPr>
            <a:noAutofit/>
          </a:bodyPr>
          <a:lstStyle/>
          <a:p>
            <a:pPr>
              <a:lnSpc>
                <a:spcPct val="100000"/>
              </a:lnSpc>
            </a:pPr>
            <a:r>
              <a:rPr lang="en-US" sz="4400" b="1" cap="none" dirty="0" smtClean="0"/>
              <a:t>Books for classes may be purchased at </a:t>
            </a:r>
            <a:r>
              <a:rPr lang="en-US" sz="4400" b="1" cap="none" dirty="0" smtClean="0"/>
              <a:t>Mission </a:t>
            </a:r>
            <a:r>
              <a:rPr lang="en-US" sz="4400" b="1" cap="none" dirty="0" smtClean="0"/>
              <a:t>u </a:t>
            </a:r>
            <a:r>
              <a:rPr lang="en-US" sz="4400" b="1" cap="none" dirty="0" smtClean="0"/>
              <a:t>Bookroom </a:t>
            </a:r>
            <a:r>
              <a:rPr lang="en-US" sz="4400" b="1" cap="none" dirty="0" smtClean="0"/>
              <a:t>or through </a:t>
            </a:r>
            <a:endParaRPr lang="en-US" sz="4400" b="1" cap="none" dirty="0" smtClean="0"/>
          </a:p>
          <a:p>
            <a:pPr>
              <a:lnSpc>
                <a:spcPct val="100000"/>
              </a:lnSpc>
            </a:pPr>
            <a:r>
              <a:rPr lang="en-US" sz="4400" b="1" cap="none" dirty="0" smtClean="0"/>
              <a:t>UMW </a:t>
            </a:r>
            <a:r>
              <a:rPr lang="en-US" sz="4400" b="1" cap="none" dirty="0" smtClean="0"/>
              <a:t>Mission Resource Center 800-305-9857 or </a:t>
            </a:r>
            <a:r>
              <a:rPr lang="en-US" sz="4400" b="1" cap="none" dirty="0" smtClean="0">
                <a:solidFill>
                  <a:schemeClr val="tx2">
                    <a:lumMod val="50000"/>
                  </a:schemeClr>
                </a:solidFill>
                <a:hlinkClick r:id="rId2"/>
              </a:rPr>
              <a:t>www.umwmissionresources.org</a:t>
            </a:r>
            <a:r>
              <a:rPr lang="en-US" sz="4400" b="1" cap="none" dirty="0" smtClean="0"/>
              <a:t> </a:t>
            </a:r>
            <a:endParaRPr lang="en-US" sz="4400" b="1" cap="none" dirty="0">
              <a:solidFill>
                <a:schemeClr val="tx2">
                  <a:lumMod val="50000"/>
                </a:schemeClr>
              </a:solidFill>
            </a:endParaRPr>
          </a:p>
        </p:txBody>
      </p:sp>
    </p:spTree>
    <p:extLst>
      <p:ext uri="{BB962C8B-B14F-4D97-AF65-F5344CB8AC3E}">
        <p14:creationId xmlns:p14="http://schemas.microsoft.com/office/powerpoint/2010/main" xmlns="" val="424551225"/>
      </p:ext>
    </p:extLst>
  </p:cSld>
  <p:clrMapOvr>
    <a:masterClrMapping/>
  </p:clrMapOvr>
  <p:transition spd="med" advTm="10986">
    <p:pull/>
  </p:transition>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p:cNvPicPr>
            <a:picLocks noChangeAspect="1"/>
          </p:cNvPicPr>
          <p:nvPr/>
        </p:nvPicPr>
        <p:blipFill>
          <a:blip r:embed="rId2">
            <a:extLst>
              <a:ext uri="{28A0092B-C50C-407E-A947-70E740481C1C}">
                <a14:useLocalDpi xmlns:a14="http://schemas.microsoft.com/office/drawing/2010/main" xmlns="" val="0"/>
              </a:ext>
            </a:extLst>
          </a:blip>
          <a:stretch>
            <a:fillRect/>
          </a:stretch>
        </p:blipFill>
        <p:spPr>
          <a:xfrm>
            <a:off x="7528214" y="130704"/>
            <a:ext cx="3331080" cy="1970889"/>
          </a:xfrm>
          <a:prstGeom prst="rect">
            <a:avLst/>
          </a:prstGeom>
          <a:ln>
            <a:noFill/>
          </a:ln>
          <a:effectLst>
            <a:softEdge rad="112500"/>
          </a:effectLst>
        </p:spPr>
      </p:pic>
      <p:sp>
        <p:nvSpPr>
          <p:cNvPr id="2" name="Title 1"/>
          <p:cNvSpPr>
            <a:spLocks noGrp="1"/>
          </p:cNvSpPr>
          <p:nvPr>
            <p:ph type="ctrTitle"/>
          </p:nvPr>
        </p:nvSpPr>
        <p:spPr>
          <a:xfrm>
            <a:off x="1751012" y="1801906"/>
            <a:ext cx="8689976" cy="1389528"/>
          </a:xfrm>
        </p:spPr>
        <p:txBody>
          <a:bodyPr anchor="ctr">
            <a:normAutofit/>
          </a:bodyPr>
          <a:lstStyle/>
          <a:p>
            <a:r>
              <a:rPr lang="en-US" sz="8000" cap="none" dirty="0" smtClean="0"/>
              <a:t>Mission u is for You!</a:t>
            </a:r>
            <a:endParaRPr lang="en-US" sz="8000" cap="none" dirty="0"/>
          </a:p>
        </p:txBody>
      </p:sp>
      <p:sp>
        <p:nvSpPr>
          <p:cNvPr id="3" name="Subtitle 2"/>
          <p:cNvSpPr>
            <a:spLocks noGrp="1"/>
          </p:cNvSpPr>
          <p:nvPr>
            <p:ph type="subTitle" idx="1"/>
          </p:nvPr>
        </p:nvSpPr>
        <p:spPr>
          <a:xfrm>
            <a:off x="354106" y="3070410"/>
            <a:ext cx="11483788" cy="2900083"/>
          </a:xfrm>
        </p:spPr>
        <p:txBody>
          <a:bodyPr>
            <a:noAutofit/>
          </a:bodyPr>
          <a:lstStyle/>
          <a:p>
            <a:pPr>
              <a:lnSpc>
                <a:spcPct val="100000"/>
              </a:lnSpc>
              <a:spcBef>
                <a:spcPts val="0"/>
              </a:spcBef>
            </a:pPr>
            <a:r>
              <a:rPr lang="en-US" sz="4800" cap="none" dirty="0" smtClean="0">
                <a:solidFill>
                  <a:schemeClr val="tx2">
                    <a:lumMod val="50000"/>
                  </a:schemeClr>
                </a:solidFill>
              </a:rPr>
              <a:t>Mission u is a cooperative event sponsored </a:t>
            </a:r>
            <a:r>
              <a:rPr lang="en-US" sz="4800" u="sng" cap="none" dirty="0">
                <a:solidFill>
                  <a:schemeClr val="tx2">
                    <a:lumMod val="50000"/>
                  </a:schemeClr>
                </a:solidFill>
              </a:rPr>
              <a:t>every</a:t>
            </a:r>
            <a:r>
              <a:rPr lang="en-US" sz="4800" cap="none" dirty="0">
                <a:solidFill>
                  <a:schemeClr val="tx2">
                    <a:lumMod val="50000"/>
                  </a:schemeClr>
                </a:solidFill>
              </a:rPr>
              <a:t> </a:t>
            </a:r>
            <a:r>
              <a:rPr lang="en-US" sz="4800" cap="none" dirty="0" smtClean="0">
                <a:solidFill>
                  <a:schemeClr val="tx2">
                    <a:lumMod val="50000"/>
                  </a:schemeClr>
                </a:solidFill>
              </a:rPr>
              <a:t>year by </a:t>
            </a:r>
            <a:r>
              <a:rPr lang="en-US" sz="4800" cap="none" dirty="0" smtClean="0">
                <a:solidFill>
                  <a:schemeClr val="tx2">
                    <a:lumMod val="50000"/>
                  </a:schemeClr>
                </a:solidFill>
              </a:rPr>
              <a:t>United </a:t>
            </a:r>
            <a:r>
              <a:rPr lang="en-US" sz="4800" cap="none" dirty="0" smtClean="0">
                <a:solidFill>
                  <a:schemeClr val="tx2">
                    <a:lumMod val="50000"/>
                  </a:schemeClr>
                </a:solidFill>
              </a:rPr>
              <a:t>Methodist Women and </a:t>
            </a:r>
            <a:r>
              <a:rPr lang="en-US" sz="4800" cap="none" dirty="0" smtClean="0">
                <a:solidFill>
                  <a:schemeClr val="tx2">
                    <a:lumMod val="50000"/>
                  </a:schemeClr>
                </a:solidFill>
              </a:rPr>
              <a:t>GNJ United </a:t>
            </a:r>
            <a:r>
              <a:rPr lang="en-US" sz="4800" cap="none" dirty="0" smtClean="0">
                <a:solidFill>
                  <a:schemeClr val="tx2">
                    <a:lumMod val="50000"/>
                  </a:schemeClr>
                </a:solidFill>
              </a:rPr>
              <a:t>Methodist Church.</a:t>
            </a:r>
          </a:p>
        </p:txBody>
      </p:sp>
      <p:pic>
        <p:nvPicPr>
          <p:cNvPr id="6" name="Picture 5"/>
          <p:cNvPicPr/>
          <p:nvPr/>
        </p:nvPicPr>
        <p:blipFill>
          <a:blip r:embed="rId3"/>
          <a:stretch>
            <a:fillRect/>
          </a:stretch>
        </p:blipFill>
        <p:spPr bwMode="auto">
          <a:xfrm>
            <a:off x="1932666" y="403412"/>
            <a:ext cx="1701750" cy="1698181"/>
          </a:xfrm>
          <a:prstGeom prst="rect">
            <a:avLst/>
          </a:prstGeom>
          <a:ln>
            <a:noFill/>
          </a:ln>
          <a:effectLst>
            <a:softEdge rad="112500"/>
          </a:effectLst>
          <a:extLst>
            <a:ext uri="{53640926-AAD7-44D8-BBD7-CCE9431645EC}">
              <a14:shadowObscured xmlns:a14="http://schemas.microsoft.com/office/drawing/2010/main" xmlns=""/>
            </a:ext>
          </a:extLst>
        </p:spPr>
      </p:pic>
    </p:spTree>
    <p:extLst>
      <p:ext uri="{BB962C8B-B14F-4D97-AF65-F5344CB8AC3E}">
        <p14:creationId xmlns:p14="http://schemas.microsoft.com/office/powerpoint/2010/main" xmlns="" val="532858425"/>
      </p:ext>
    </p:extLst>
  </p:cSld>
  <p:clrMapOvr>
    <a:masterClrMapping/>
  </p:clrMapOvr>
  <p:transition spd="med" advTm="8461">
    <p:pull/>
  </p:transition>
  <p:timing>
    <p:tnLst>
      <p:par>
        <p:cTn id="1" dur="indefinite" restart="never" nodeType="tmRoot"/>
      </p:par>
    </p:tnLst>
  </p:timing>
</p:sld>
</file>

<file path=ppt/theme/theme1.xml><?xml version="1.0" encoding="utf-8"?>
<a:theme xmlns:a="http://schemas.openxmlformats.org/drawingml/2006/main" name="Droplet">
  <a:themeElements>
    <a:clrScheme name="Droplet">
      <a:dk1>
        <a:sysClr val="windowText" lastClr="000000"/>
      </a:dk1>
      <a:lt1>
        <a:sysClr val="window" lastClr="FFFFFF"/>
      </a:lt1>
      <a:dk2>
        <a:srgbClr val="355071"/>
      </a:dk2>
      <a:lt2>
        <a:srgbClr val="AABED7"/>
      </a:lt2>
      <a:accent1>
        <a:srgbClr val="2FA3EE"/>
      </a:accent1>
      <a:accent2>
        <a:srgbClr val="4BCAAD"/>
      </a:accent2>
      <a:accent3>
        <a:srgbClr val="86C157"/>
      </a:accent3>
      <a:accent4>
        <a:srgbClr val="D99C3F"/>
      </a:accent4>
      <a:accent5>
        <a:srgbClr val="CE6633"/>
      </a:accent5>
      <a:accent6>
        <a:srgbClr val="A35DD1"/>
      </a:accent6>
      <a:hlink>
        <a:srgbClr val="56BCFE"/>
      </a:hlink>
      <a:folHlink>
        <a:srgbClr val="97C5E3"/>
      </a:folHlink>
    </a:clrScheme>
    <a:fontScheme name="Droplet">
      <a:majorFont>
        <a:latin typeface="Tw Cen MT"/>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Tw Cen MT"/>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Droplet">
      <a:fillStyleLst>
        <a:solidFill>
          <a:schemeClr val="phClr"/>
        </a:solidFill>
        <a:solidFill>
          <a:schemeClr val="phClr">
            <a:tint val="69000"/>
            <a:satMod val="105000"/>
            <a:lumMod val="110000"/>
          </a:schemeClr>
        </a:solidFill>
        <a:gradFill rotWithShape="1">
          <a:gsLst>
            <a:gs pos="0">
              <a:schemeClr val="phClr">
                <a:tint val="94000"/>
                <a:satMod val="100000"/>
                <a:lumMod val="108000"/>
              </a:schemeClr>
            </a:gs>
            <a:gs pos="50000">
              <a:schemeClr val="phClr">
                <a:tint val="98000"/>
                <a:shade val="100000"/>
                <a:satMod val="100000"/>
                <a:lumMod val="100000"/>
              </a:schemeClr>
            </a:gs>
            <a:gs pos="100000">
              <a:schemeClr val="phClr">
                <a:shade val="72000"/>
                <a:satMod val="120000"/>
                <a:lumMod val="100000"/>
              </a:schemeClr>
            </a:gs>
          </a:gsLst>
          <a:lin ang="5400000" scaled="0"/>
        </a:gradFill>
      </a:fillStyleLst>
      <a:lnStyleLst>
        <a:ln w="9525" cap="flat" cmpd="sng" algn="ctr">
          <a:solidFill>
            <a:schemeClr val="phClr">
              <a:shade val="60000"/>
            </a:schemeClr>
          </a:solidFill>
          <a:prstDash val="solid"/>
        </a:ln>
        <a:ln w="15875" cap="flat" cmpd="sng" algn="ctr">
          <a:solidFill>
            <a:schemeClr val="phClr"/>
          </a:solidFill>
          <a:prstDash val="solid"/>
        </a:ln>
        <a:ln w="22225" cap="flat" cmpd="sng" algn="ctr">
          <a:solidFill>
            <a:schemeClr val="phClr"/>
          </a:solidFill>
          <a:prstDash val="solid"/>
        </a:ln>
      </a:lnStyleLst>
      <a:effectStyleLst>
        <a:effectStyle>
          <a:effectLst/>
        </a:effectStyle>
        <a:effectStyle>
          <a:effectLst>
            <a:outerShdw blurRad="50800" dist="25400" dir="5400000" rotWithShape="0">
              <a:srgbClr val="000000">
                <a:alpha val="28000"/>
              </a:srgbClr>
            </a:outerShdw>
          </a:effectLst>
        </a:effectStyle>
        <a:effectStyle>
          <a:effectLst>
            <a:outerShdw blurRad="63500" dist="25400" dir="5400000" algn="ctr" rotWithShape="0">
              <a:srgbClr val="000000">
                <a:alpha val="69000"/>
              </a:srgbClr>
            </a:outerShdw>
          </a:effectLst>
          <a:scene3d>
            <a:camera prst="orthographicFront">
              <a:rot lat="0" lon="0" rev="0"/>
            </a:camera>
            <a:lightRig rig="balanced" dir="t">
              <a:rot lat="0" lon="0" rev="1200000"/>
            </a:lightRig>
          </a:scene3d>
          <a:sp3d prstMaterial="plastic">
            <a:bevelT w="25400" h="25400"/>
          </a:sp3d>
        </a:effectStyle>
      </a:effectStyleLst>
      <a:bgFillStyleLst>
        <a:solidFill>
          <a:schemeClr val="phClr"/>
        </a:solidFill>
        <a:gradFill rotWithShape="1">
          <a:gsLst>
            <a:gs pos="0">
              <a:schemeClr val="phClr">
                <a:tint val="90000"/>
                <a:lumMod val="110000"/>
              </a:schemeClr>
            </a:gs>
            <a:gs pos="100000">
              <a:schemeClr val="phClr">
                <a:shade val="64000"/>
                <a:lumMod val="88000"/>
              </a:schemeClr>
            </a:gs>
          </a:gsLst>
          <a:lin ang="5400000" scaled="0"/>
        </a:gradFill>
        <a:gradFill rotWithShape="1">
          <a:gsLst>
            <a:gs pos="0">
              <a:schemeClr val="phClr">
                <a:tint val="84000"/>
                <a:shade val="100000"/>
                <a:hueMod val="130000"/>
                <a:satMod val="150000"/>
                <a:lumMod val="112000"/>
              </a:schemeClr>
            </a:gs>
            <a:gs pos="100000">
              <a:schemeClr val="phClr">
                <a:shade val="92000"/>
                <a:satMod val="140000"/>
                <a:lumMod val="110000"/>
              </a:schemeClr>
            </a:gs>
          </a:gsLst>
          <a:lin ang="5400000" scaled="0"/>
        </a:gradFill>
      </a:bgFillStyleLst>
    </a:fmtScheme>
  </a:themeElements>
  <a:objectDefaults>
    <a:spDef>
      <a:spPr>
        <a:solidFill>
          <a:schemeClr val="tx1"/>
        </a:solidFill>
      </a:spPr>
      <a:bodyPr rtlCol="0" anchor="ctr"/>
      <a:lstStyle>
        <a:defPPr algn="ctr">
          <a:defRPr dirty="0" smtClean="0"/>
        </a:defPPr>
      </a:lstStyle>
      <a:style>
        <a:lnRef idx="2">
          <a:schemeClr val="accent1">
            <a:shade val="50000"/>
          </a:schemeClr>
        </a:lnRef>
        <a:fillRef idx="1">
          <a:schemeClr val="accent1"/>
        </a:fillRef>
        <a:effectRef idx="0">
          <a:schemeClr val="accent1"/>
        </a:effectRef>
        <a:fontRef idx="minor">
          <a:schemeClr val="lt1"/>
        </a:fontRef>
      </a:style>
    </a:spDef>
  </a:objectDefaults>
  <a:extraClrSchemeLst/>
  <a:extLst>
    <a:ext uri="{05A4C25C-085E-4340-85A3-A5531E510DB2}">
      <thm15:themeFamily xmlns:thm15="http://schemas.microsoft.com/office/thememl/2012/main" xmlns="" name="Droplet" id="{8984A317-299A-4E50-B45D-BFC9EDE2337A}" vid="{A633B6A3-9E7F-4C10-9C98-2517A3134361}"/>
    </a:ext>
  </a:extLst>
</a:theme>
</file>

<file path=docProps/app.xml><?xml version="1.0" encoding="utf-8"?>
<Properties xmlns="http://schemas.openxmlformats.org/officeDocument/2006/extended-properties" xmlns:vt="http://schemas.openxmlformats.org/officeDocument/2006/docPropsVTypes">
  <Template>TM04033925[[fn=Droplet]]</Template>
  <TotalTime>4522</TotalTime>
  <Words>534</Words>
  <Application>Microsoft Office PowerPoint</Application>
  <PresentationFormat>Custom</PresentationFormat>
  <Paragraphs>74</Paragraphs>
  <Slides>17</Slides>
  <Notes>0</Notes>
  <HiddenSlides>0</HiddenSlides>
  <MMClips>0</MMClips>
  <ScaleCrop>false</ScaleCrop>
  <HeadingPairs>
    <vt:vector size="4" baseType="variant">
      <vt:variant>
        <vt:lpstr>Theme</vt:lpstr>
      </vt:variant>
      <vt:variant>
        <vt:i4>1</vt:i4>
      </vt:variant>
      <vt:variant>
        <vt:lpstr>Slide Titles</vt:lpstr>
      </vt:variant>
      <vt:variant>
        <vt:i4>17</vt:i4>
      </vt:variant>
    </vt:vector>
  </HeadingPairs>
  <TitlesOfParts>
    <vt:vector size="18" baseType="lpstr">
      <vt:lpstr>Droplet</vt:lpstr>
      <vt:lpstr>Coming this summer …  Mission u is for You!</vt:lpstr>
      <vt:lpstr>Mission u gives you</vt:lpstr>
      <vt:lpstr>Mission u is for You!</vt:lpstr>
      <vt:lpstr>Slide 4</vt:lpstr>
      <vt:lpstr>Mission u is for You!</vt:lpstr>
      <vt:lpstr> 2016 Mission u  One-Day Event Arcola UMC Paramus </vt:lpstr>
      <vt:lpstr> 2016 Mission u  (CSOCM) 3-Day </vt:lpstr>
      <vt:lpstr>Elizabeth Vaneekhoven, Lakewood Vanessa Wilson, Paramus The Bible and Human Sexuality</vt:lpstr>
      <vt:lpstr> Karen Prudente, Lakewood Davida Harewood, Paramus Climate Justice:  A Call to Hope and Action </vt:lpstr>
      <vt:lpstr> Maritza Gonzales (both sites) Latin America: People and Faith</vt:lpstr>
      <vt:lpstr>Slide 11</vt:lpstr>
      <vt:lpstr> also at Mission u 2016 July 15-17 only at Lakewood Georgian Court University</vt:lpstr>
      <vt:lpstr> also at  Mission u 2016 July 14-17 only at Lakewood Georgian Court University</vt:lpstr>
      <vt:lpstr> To register for Mission u 2016 July 15-17 at Georgian Court University or  July 23 at Arcola UMC, Paramus</vt:lpstr>
      <vt:lpstr>Mission u 2016 Scholarships available</vt:lpstr>
      <vt:lpstr>Mission u 2016 Text Books</vt:lpstr>
      <vt:lpstr>Mission u is for You!</vt:lpstr>
    </vt:vector>
  </TitlesOfParts>
  <Company>Hewlett-Packard</Company>
  <LinksUpToDate>false</LinksUpToDate>
  <SharedDoc>false</SharedDoc>
  <HyperlinksChanged>false</HyperlinksChanged>
  <AppVersion>12.0000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Mission u is for You!</dc:title>
  <dc:creator>Pastor Marty</dc:creator>
  <cp:lastModifiedBy>Greater New Jersey United Methodist Women</cp:lastModifiedBy>
  <cp:revision>95</cp:revision>
  <dcterms:created xsi:type="dcterms:W3CDTF">2016-04-27T14:02:04Z</dcterms:created>
  <dcterms:modified xsi:type="dcterms:W3CDTF">2016-05-31T00:56:17Z</dcterms:modified>
</cp:coreProperties>
</file>