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22" d="100"/>
          <a:sy n="122" d="100"/>
        </p:scale>
        <p:origin x="96" y="21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3B7B8E-01BD-4ADE-B7FB-BD9D07B368A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3543209-FD0E-43EF-BA67-1754BD204EE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162566C-05BE-49EF-A4B6-0F67DF5651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7E44DC5-631B-4E87-870A-0249DC98013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8FD52B4-CF15-4247-99BA-40D71C4231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550979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373110-A51C-4C5E-8975-0B4F287798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559530-DBE0-414C-924A-95A76F21D9A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A5223CA-972B-49E3-946C-FC69F11F1B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9E452A6-2C92-4C23-B3E8-994A6117DB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A767BEF-C3E5-49D6-8EA0-0B969AE119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328747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B19789-19AF-436C-A24C-3D12F70BDC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478D488-047D-4A43-965A-39DF494B9BC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4833E3E-60ED-41F0-8759-E0A025002F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482A3A-5EAE-4BD1-AB38-AD55E90EC0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609854-972F-4079-867F-34DEE94711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8993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B01E01-48EE-43EE-A17A-EAE8A6BC58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F1026D0-7930-4E33-A110-9DF5FE20899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6C1F5E5-2CDB-4DD1-9FF5-9FC1FEDA944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8036E52-3C7B-44BA-92E5-33CBBB8980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A6A822E-702C-4359-8AA3-08B9C97F3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9A008B0-08AC-4D8F-97AE-F527BD793E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26999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BE12A1-3A6B-4723-A04B-0B5963898A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509F9F-39A0-4226-BE4A-7A3F6DEA9C3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7DD4570-054A-4352-BB3B-49F0BD34577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5E1E19A-777F-439B-8DC5-92349FD16FC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44B2C46-BF2B-4163-84E3-3F3CFFE7A8D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E8D7508-B131-42E7-973E-E6E1D5F38C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4A8F9B9-7796-44C8-8BCC-C90CA13238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8BFB19E-EAF5-4023-A0EE-ECF22B4F7A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51470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FB6EF4-53B7-451A-BEEF-126515A74A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BE85F53-9477-4A24-9D66-65DB6610AF1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7CCC4F8-93FB-485B-A238-2FF47CF5FA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5866FF6-5662-4C26-83D4-954BE95BB2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75439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14D2EA3-9E98-465E-85A3-82A2F34BAB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C7975CC-2787-4F4B-9BB5-9B1EF2C0C4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1682F82-3A3D-4ACD-A9A3-C1FF2C4A76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12337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599B06-5552-44C6-9266-BFEE01DABF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B9C902E-58A5-47BF-99BA-12FBE1084F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651A87E-065D-4400-80B0-4C5A8F20BD4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77B827A-AC51-4706-81F7-3F0F03418A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FA7C646-155C-4ACD-A21D-9223BEF3E0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65DC66F-1455-4262-9BDF-E4E7BA9246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273904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4EC97D-B851-48DA-946D-02F1E3B9EB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DEDFF9C-3F19-4F68-95CB-26113EF8027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EF12FC0-5EA0-435A-A780-DEDA9235F44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B65FF4A-F644-42D4-B162-31A959E885D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1C95F6C-0501-4AA4-9F32-8C4FCA0DC6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598DE53-5121-4AF4-9A9F-3B6FC76EF4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416324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244196B-C240-4C5B-924A-C9353B23ED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F252312-AE2D-4CE5-A0B0-EECD5CFB6A0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6BA90E8-1BA5-4A6D-AB39-931FF9523B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A76CA64-B3F1-4534-A527-E8955DD8A7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E34258-EE6A-423C-8E94-0846B04F0C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79461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2B32374-2F7A-42EB-B494-9B4C616EE32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C65AC97-255B-4F60-AA8A-28625856FE1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33AEB9A-B0CF-4110-8BDF-9A3277CAC7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19EC1E5-5303-48BF-B70A-46DDB002DA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4AC7164-CA33-47A9-B221-C08C51EAE7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785820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2A317B0F-8F61-4C53-BD7B-7A6D315FBB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6297DBB-995B-4939-9F70-1B43BD097DD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5BF8B8-EFD4-481B-9A40-8E33E4CC323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2BC0F7-0374-441F-B062-4BB2004DA8D9}" type="datetimeFigureOut">
              <a:rPr lang="en-US" smtClean="0"/>
              <a:t>6/3/2019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EAD2A03-0284-495F-9D6B-4AD1DA78815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780FECD-6024-42F2-928D-85601A7CF87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115F3BD-BB9A-4887-A4B9-13BD8C058D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058866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4C7417-21F5-43DB-B4B9-B552E5C7446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0AD8B00-C656-4ADC-A747-552F6C1A1EF3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DC3F9BB-F8C1-4FDF-A18B-15A6970B165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225005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</TotalTime>
  <Words>0</Words>
  <Application>Microsoft Office PowerPoint</Application>
  <PresentationFormat>Widescreen</PresentationFormat>
  <Paragraphs>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Barbara Smith</dc:creator>
  <cp:lastModifiedBy>Laura Canzonier</cp:lastModifiedBy>
  <cp:revision>1</cp:revision>
  <dcterms:created xsi:type="dcterms:W3CDTF">2019-05-17T16:15:22Z</dcterms:created>
  <dcterms:modified xsi:type="dcterms:W3CDTF">2019-06-03T16:31:26Z</dcterms:modified>
</cp:coreProperties>
</file>