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4"/>
    <p:sldMasterId id="2147483866" r:id="rId5"/>
    <p:sldMasterId id="2147483879" r:id="rId6"/>
    <p:sldMasterId id="2147483892" r:id="rId7"/>
    <p:sldMasterId id="2147483905" r:id="rId8"/>
    <p:sldMasterId id="2147484092" r:id="rId9"/>
  </p:sldMasterIdLst>
  <p:notesMasterIdLst>
    <p:notesMasterId r:id="rId36"/>
  </p:notesMasterIdLst>
  <p:handoutMasterIdLst>
    <p:handoutMasterId r:id="rId37"/>
  </p:handoutMasterIdLst>
  <p:sldIdLst>
    <p:sldId id="384" r:id="rId10"/>
    <p:sldId id="403" r:id="rId11"/>
    <p:sldId id="404" r:id="rId12"/>
    <p:sldId id="388" r:id="rId13"/>
    <p:sldId id="389" r:id="rId14"/>
    <p:sldId id="390" r:id="rId15"/>
    <p:sldId id="391" r:id="rId16"/>
    <p:sldId id="392" r:id="rId17"/>
    <p:sldId id="393" r:id="rId18"/>
    <p:sldId id="394" r:id="rId19"/>
    <p:sldId id="395" r:id="rId20"/>
    <p:sldId id="408" r:id="rId21"/>
    <p:sldId id="409" r:id="rId22"/>
    <p:sldId id="410" r:id="rId23"/>
    <p:sldId id="411" r:id="rId24"/>
    <p:sldId id="396" r:id="rId25"/>
    <p:sldId id="397" r:id="rId26"/>
    <p:sldId id="398" r:id="rId27"/>
    <p:sldId id="405" r:id="rId28"/>
    <p:sldId id="399" r:id="rId29"/>
    <p:sldId id="400" r:id="rId30"/>
    <p:sldId id="406" r:id="rId31"/>
    <p:sldId id="401" r:id="rId32"/>
    <p:sldId id="387" r:id="rId33"/>
    <p:sldId id="418" r:id="rId34"/>
    <p:sldId id="41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clrMru>
    <a:srgbClr val="4E0500"/>
    <a:srgbClr val="5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81092"/>
  </p:normalViewPr>
  <p:slideViewPr>
    <p:cSldViewPr snapToGrid="0">
      <p:cViewPr>
        <p:scale>
          <a:sx n="94" d="100"/>
          <a:sy n="94" d="100"/>
        </p:scale>
        <p:origin x="2720" y="384"/>
      </p:cViewPr>
      <p:guideLst>
        <p:guide orient="horz" pos="2160"/>
        <p:guide pos="3840"/>
        <p:guide pos="2884"/>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150" d="100"/>
          <a:sy n="150" d="100"/>
        </p:scale>
        <p:origin x="-1464" y="8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FA7023-1E04-6240-9AF9-3D28FA740279}" type="datetime1">
              <a:rPr lang="en-US" smtClean="0"/>
              <a:t>10/11/17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6356DC-A06E-C949-AF33-1089F2E6B23A}" type="slidenum">
              <a:rPr lang="en-US" smtClean="0"/>
              <a:t>‹#›</a:t>
            </a:fld>
            <a:endParaRPr lang="en-US"/>
          </a:p>
        </p:txBody>
      </p:sp>
    </p:spTree>
    <p:extLst>
      <p:ext uri="{BB962C8B-B14F-4D97-AF65-F5344CB8AC3E}">
        <p14:creationId xmlns:p14="http://schemas.microsoft.com/office/powerpoint/2010/main" val="2599001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559FF-6526-DC43-9E5E-4C8B1A638E2A}" type="datetime1">
              <a:rPr lang="en-US" smtClean="0"/>
              <a:t>10/11/17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2A242-7171-E749-BBD5-9E20DEE1E978}" type="slidenum">
              <a:rPr lang="en-US" smtClean="0"/>
              <a:t>‹#›</a:t>
            </a:fld>
            <a:endParaRPr lang="en-US"/>
          </a:p>
        </p:txBody>
      </p:sp>
    </p:spTree>
    <p:extLst>
      <p:ext uri="{BB962C8B-B14F-4D97-AF65-F5344CB8AC3E}">
        <p14:creationId xmlns:p14="http://schemas.microsoft.com/office/powerpoint/2010/main" val="39658631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is-IS" sz="1200" b="1" kern="1200" baseline="0" dirty="0" smtClean="0">
              <a:solidFill>
                <a:schemeClr val="tx1"/>
              </a:solidFill>
              <a:effectLst/>
              <a:latin typeface="+mn-lt"/>
              <a:ea typeface="+mn-ea"/>
              <a:cs typeface="+mn-cs"/>
            </a:endParaRPr>
          </a:p>
        </p:txBody>
      </p:sp>
      <p:sp>
        <p:nvSpPr>
          <p:cNvPr id="5" name="Slide Number Placeholder 4"/>
          <p:cNvSpPr>
            <a:spLocks noGrp="1"/>
          </p:cNvSpPr>
          <p:nvPr>
            <p:ph type="sldNum" sz="quarter" idx="10"/>
          </p:nvPr>
        </p:nvSpPr>
        <p:spPr/>
        <p:txBody>
          <a:bodyPr/>
          <a:lstStyle/>
          <a:p>
            <a:fld id="{F9E2A242-7171-E749-BBD5-9E20DEE1E978}" type="slidenum">
              <a:rPr lang="en-US" smtClean="0"/>
              <a:t>1</a:t>
            </a:fld>
            <a:endParaRPr lang="en-US"/>
          </a:p>
        </p:txBody>
      </p:sp>
    </p:spTree>
    <p:extLst>
      <p:ext uri="{BB962C8B-B14F-4D97-AF65-F5344CB8AC3E}">
        <p14:creationId xmlns:p14="http://schemas.microsoft.com/office/powerpoint/2010/main" val="189623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Develop your stewardship plan to use the momentum of the natural rhythms of your church, rather than investing energy to overcome them.   </a:t>
            </a:r>
          </a:p>
          <a:p>
            <a:endParaRPr lang="en-US" dirty="0"/>
          </a:p>
        </p:txBody>
      </p:sp>
      <p:sp>
        <p:nvSpPr>
          <p:cNvPr id="5" name="Slide Number Placeholder 4"/>
          <p:cNvSpPr>
            <a:spLocks noGrp="1"/>
          </p:cNvSpPr>
          <p:nvPr>
            <p:ph type="sldNum" sz="quarter" idx="10"/>
          </p:nvPr>
        </p:nvSpPr>
        <p:spPr/>
        <p:txBody>
          <a:bodyPr/>
          <a:lstStyle/>
          <a:p>
            <a:fld id="{F9E2A242-7171-E749-BBD5-9E20DEE1E978}" type="slidenum">
              <a:rPr lang="en-US" smtClean="0"/>
              <a:t>16</a:t>
            </a:fld>
            <a:endParaRPr lang="en-US"/>
          </a:p>
        </p:txBody>
      </p:sp>
    </p:spTree>
    <p:extLst>
      <p:ext uri="{BB962C8B-B14F-4D97-AF65-F5344CB8AC3E}">
        <p14:creationId xmlns:p14="http://schemas.microsoft.com/office/powerpoint/2010/main" val="1858897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2A242-7171-E749-BBD5-9E20DEE1E978}" type="slidenum">
              <a:rPr lang="en-US" smtClean="0"/>
              <a:t>17</a:t>
            </a:fld>
            <a:endParaRPr lang="en-US"/>
          </a:p>
        </p:txBody>
      </p:sp>
    </p:spTree>
    <p:extLst>
      <p:ext uri="{BB962C8B-B14F-4D97-AF65-F5344CB8AC3E}">
        <p14:creationId xmlns:p14="http://schemas.microsoft.com/office/powerpoint/2010/main" val="1944910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2A242-7171-E749-BBD5-9E20DEE1E978}" type="slidenum">
              <a:rPr lang="en-US" smtClean="0"/>
              <a:t>18</a:t>
            </a:fld>
            <a:endParaRPr lang="en-US"/>
          </a:p>
        </p:txBody>
      </p:sp>
    </p:spTree>
    <p:extLst>
      <p:ext uri="{BB962C8B-B14F-4D97-AF65-F5344CB8AC3E}">
        <p14:creationId xmlns:p14="http://schemas.microsoft.com/office/powerpoint/2010/main" val="16280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2A242-7171-E749-BBD5-9E20DEE1E978}" type="slidenum">
              <a:rPr lang="en-US" smtClean="0"/>
              <a:t>20</a:t>
            </a:fld>
            <a:endParaRPr lang="en-US"/>
          </a:p>
        </p:txBody>
      </p:sp>
    </p:spTree>
    <p:extLst>
      <p:ext uri="{BB962C8B-B14F-4D97-AF65-F5344CB8AC3E}">
        <p14:creationId xmlns:p14="http://schemas.microsoft.com/office/powerpoint/2010/main" val="164358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2A242-7171-E749-BBD5-9E20DEE1E978}" type="slidenum">
              <a:rPr lang="en-US" smtClean="0"/>
              <a:t>23</a:t>
            </a:fld>
            <a:endParaRPr lang="en-US"/>
          </a:p>
        </p:txBody>
      </p:sp>
    </p:spTree>
    <p:extLst>
      <p:ext uri="{BB962C8B-B14F-4D97-AF65-F5344CB8AC3E}">
        <p14:creationId xmlns:p14="http://schemas.microsoft.com/office/powerpoint/2010/main" val="16348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2A242-7171-E749-BBD5-9E20DEE1E978}" type="slidenum">
              <a:rPr lang="en-US" smtClean="0"/>
              <a:t>3</a:t>
            </a:fld>
            <a:endParaRPr lang="en-US"/>
          </a:p>
        </p:txBody>
      </p:sp>
    </p:spTree>
    <p:extLst>
      <p:ext uri="{BB962C8B-B14F-4D97-AF65-F5344CB8AC3E}">
        <p14:creationId xmlns:p14="http://schemas.microsoft.com/office/powerpoint/2010/main" val="6979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Table</a:t>
            </a:r>
            <a:endParaRPr lang="en-US" dirty="0"/>
          </a:p>
        </p:txBody>
      </p:sp>
      <p:sp>
        <p:nvSpPr>
          <p:cNvPr id="5" name="Slide Number Placeholder 4"/>
          <p:cNvSpPr>
            <a:spLocks noGrp="1"/>
          </p:cNvSpPr>
          <p:nvPr>
            <p:ph type="sldNum" sz="quarter" idx="10"/>
          </p:nvPr>
        </p:nvSpPr>
        <p:spPr/>
        <p:txBody>
          <a:bodyPr/>
          <a:lstStyle/>
          <a:p>
            <a:fld id="{F9E2A242-7171-E749-BBD5-9E20DEE1E978}" type="slidenum">
              <a:rPr lang="en-US" smtClean="0"/>
              <a:t>4</a:t>
            </a:fld>
            <a:endParaRPr lang="en-US"/>
          </a:p>
        </p:txBody>
      </p:sp>
    </p:spTree>
    <p:extLst>
      <p:ext uri="{BB962C8B-B14F-4D97-AF65-F5344CB8AC3E}">
        <p14:creationId xmlns:p14="http://schemas.microsoft.com/office/powerpoint/2010/main" val="143389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2A242-7171-E749-BBD5-9E20DEE1E978}" type="slidenum">
              <a:rPr lang="en-US" smtClean="0"/>
              <a:t>6</a:t>
            </a:fld>
            <a:endParaRPr lang="en-US"/>
          </a:p>
        </p:txBody>
      </p:sp>
    </p:spTree>
    <p:extLst>
      <p:ext uri="{BB962C8B-B14F-4D97-AF65-F5344CB8AC3E}">
        <p14:creationId xmlns:p14="http://schemas.microsoft.com/office/powerpoint/2010/main" val="109525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2A242-7171-E749-BBD5-9E20DEE1E978}" type="slidenum">
              <a:rPr lang="en-US" smtClean="0"/>
              <a:t>7</a:t>
            </a:fld>
            <a:endParaRPr lang="en-US"/>
          </a:p>
        </p:txBody>
      </p:sp>
    </p:spTree>
    <p:extLst>
      <p:ext uri="{BB962C8B-B14F-4D97-AF65-F5344CB8AC3E}">
        <p14:creationId xmlns:p14="http://schemas.microsoft.com/office/powerpoint/2010/main" val="1166523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2A242-7171-E749-BBD5-9E20DEE1E978}" type="slidenum">
              <a:rPr lang="en-US" smtClean="0"/>
              <a:t>8</a:t>
            </a:fld>
            <a:endParaRPr lang="en-US"/>
          </a:p>
        </p:txBody>
      </p:sp>
    </p:spTree>
    <p:extLst>
      <p:ext uri="{BB962C8B-B14F-4D97-AF65-F5344CB8AC3E}">
        <p14:creationId xmlns:p14="http://schemas.microsoft.com/office/powerpoint/2010/main" val="22264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1-2 minute giving talk</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to explain the offering process.  You can use this to promote online giving, explain where the money goes, explain biblical stewardship,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2-3 minute ministry moment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Ask a volunteer to share the story of a changed life (outcome) resulting from the church’s work.  Put a face on it vs. simply cite statistics. Ensure the speaker always thanks the church for gifts of time, talents, or financial gifts.  Open picture bank for ministry pictures.  </a:t>
            </a:r>
            <a:r>
              <a:rPr lang="en-US" sz="1200" b="1" u="sng" dirty="0" smtClean="0"/>
              <a:t>Not about resources or activities—about outcomes</a:t>
            </a:r>
            <a:endParaRPr lang="en-US" sz="1200" u="sng"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Say thank you</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Each primary staff writes 5 thank you notes per week.  The idea is to catch and thank people for actions you want repeated.  Automate process to send notes to first time donors, for large gifts, for significant increases.  This same process should identify regular donors who have stopped or reduced giving. (</a:t>
            </a:r>
            <a:r>
              <a:rPr lang="en-US" sz="1200" dirty="0" err="1" smtClean="0"/>
              <a:t>MotarsStone</a:t>
            </a:r>
            <a:r>
              <a:rPr lang="en-US" sz="120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Invest in key relationships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(Donor Development) Each primary staff meets with </a:t>
            </a:r>
            <a:r>
              <a:rPr lang="en-US" sz="1200" dirty="0" smtClean="0">
                <a:solidFill>
                  <a:srgbClr val="000000"/>
                </a:solidFill>
              </a:rPr>
              <a:t>at least one high commitment </a:t>
            </a:r>
            <a:r>
              <a:rPr lang="en-US" sz="1200" b="1" dirty="0" smtClean="0">
                <a:solidFill>
                  <a:srgbClr val="000000"/>
                </a:solidFill>
              </a:rPr>
              <a:t>donor (time, talent or treas</a:t>
            </a:r>
            <a:r>
              <a:rPr lang="en-US" sz="1200" b="1" dirty="0" smtClean="0"/>
              <a:t>ure) </a:t>
            </a:r>
            <a:r>
              <a:rPr lang="en-US" sz="1200" dirty="0" smtClean="0"/>
              <a:t>or prospect to build relationships and invest into that donor.</a:t>
            </a:r>
          </a:p>
          <a:p>
            <a:endParaRPr lang="en-US" dirty="0"/>
          </a:p>
        </p:txBody>
      </p:sp>
      <p:sp>
        <p:nvSpPr>
          <p:cNvPr id="4" name="Slide Number Placeholder 3"/>
          <p:cNvSpPr>
            <a:spLocks noGrp="1"/>
          </p:cNvSpPr>
          <p:nvPr>
            <p:ph type="sldNum" sz="quarter" idx="10"/>
          </p:nvPr>
        </p:nvSpPr>
        <p:spPr/>
        <p:txBody>
          <a:bodyPr/>
          <a:lstStyle/>
          <a:p>
            <a:fld id="{F9E2A242-7171-E749-BBD5-9E20DEE1E978}" type="slidenum">
              <a:rPr lang="en-US" smtClean="0"/>
              <a:t>9</a:t>
            </a:fld>
            <a:endParaRPr lang="en-US"/>
          </a:p>
        </p:txBody>
      </p:sp>
    </p:spTree>
    <p:extLst>
      <p:ext uri="{BB962C8B-B14F-4D97-AF65-F5344CB8AC3E}">
        <p14:creationId xmlns:p14="http://schemas.microsoft.com/office/powerpoint/2010/main" val="66212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buFont typeface="Wingdings" charset="2"/>
              <a:buChar char="§"/>
            </a:pPr>
            <a:r>
              <a:rPr lang="en-US" sz="1200" b="1" u="sng" dirty="0" smtClean="0"/>
              <a:t>Review financial dashboard</a:t>
            </a:r>
            <a:r>
              <a:rPr lang="en-US" sz="1200" dirty="0" smtClean="0"/>
              <a:t>- key tracking metrics</a:t>
            </a:r>
          </a:p>
          <a:p>
            <a:pPr>
              <a:spcBef>
                <a:spcPts val="1800"/>
              </a:spcBef>
              <a:buFont typeface="Wingdings" charset="2"/>
              <a:buChar char="§"/>
            </a:pPr>
            <a:endParaRPr lang="en-US" sz="1200" dirty="0" smtClean="0"/>
          </a:p>
          <a:p>
            <a:pPr>
              <a:spcBef>
                <a:spcPts val="1800"/>
              </a:spcBef>
              <a:buFont typeface="Wingdings" charset="2"/>
              <a:buChar char="§"/>
            </a:pPr>
            <a:r>
              <a:rPr lang="en-US" sz="1200" b="1" u="sng" dirty="0" smtClean="0"/>
              <a:t>Keep your donors informed</a:t>
            </a:r>
            <a:r>
              <a:rPr lang="en-US" sz="1200" dirty="0" smtClean="0"/>
              <a:t>- Communicate with donors in a “Kitchen Table” style email those things not appropriate  for front porch (to the world) or in the living room (worship crowd).  Cast vision, give updates on critical ministries, talk about the next big thing, share wins, concerns, financial information, etc.   </a:t>
            </a:r>
          </a:p>
          <a:p>
            <a:endParaRPr lang="en-US" dirty="0"/>
          </a:p>
        </p:txBody>
      </p:sp>
      <p:sp>
        <p:nvSpPr>
          <p:cNvPr id="4" name="Slide Number Placeholder 3"/>
          <p:cNvSpPr>
            <a:spLocks noGrp="1"/>
          </p:cNvSpPr>
          <p:nvPr>
            <p:ph type="sldNum" sz="quarter" idx="10"/>
          </p:nvPr>
        </p:nvSpPr>
        <p:spPr/>
        <p:txBody>
          <a:bodyPr/>
          <a:lstStyle/>
          <a:p>
            <a:fld id="{F9E2A242-7171-E749-BBD5-9E20DEE1E978}" type="slidenum">
              <a:rPr lang="en-US" smtClean="0"/>
              <a:t>10</a:t>
            </a:fld>
            <a:endParaRPr lang="en-US"/>
          </a:p>
        </p:txBody>
      </p:sp>
    </p:spTree>
    <p:extLst>
      <p:ext uri="{BB962C8B-B14F-4D97-AF65-F5344CB8AC3E}">
        <p14:creationId xmlns:p14="http://schemas.microsoft.com/office/powerpoint/2010/main" val="79786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2A242-7171-E749-BBD5-9E20DEE1E978}" type="slidenum">
              <a:rPr lang="en-US" smtClean="0"/>
              <a:t>11</a:t>
            </a:fld>
            <a:endParaRPr lang="en-US"/>
          </a:p>
        </p:txBody>
      </p:sp>
    </p:spTree>
    <p:extLst>
      <p:ext uri="{BB962C8B-B14F-4D97-AF65-F5344CB8AC3E}">
        <p14:creationId xmlns:p14="http://schemas.microsoft.com/office/powerpoint/2010/main" val="515932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pPr lvl="0"/>
            <a:r>
              <a:rPr lang="en-US" smtClean="0"/>
              <a:t>Click to edit Master text styles</a:t>
            </a: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pPr lvl="0"/>
            <a:r>
              <a:rPr lang="en-US" smtClean="0"/>
              <a:t>Click to edit Master text styles</a:t>
            </a: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pPr lvl="0"/>
            <a:r>
              <a:rPr lang="en-US" smtClean="0"/>
              <a:t>Click to edit Master text styles</a:t>
            </a: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pPr lvl="0"/>
            <a:r>
              <a:rPr lang="en-US" smtClean="0"/>
              <a:t>Click to edit Master text styles</a:t>
            </a: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pic>
        <p:nvPicPr>
          <p:cNvPr id="34" name="Picture 33"/>
          <p:cNvPicPr/>
          <p:nvPr/>
        </p:nvPicPr>
        <p:blipFill>
          <a:blip r:embed="rId2"/>
          <a:stretch/>
        </p:blipFill>
        <p:spPr>
          <a:xfrm>
            <a:off x="2079000" y="1604520"/>
            <a:ext cx="4984920" cy="3977280"/>
          </a:xfrm>
          <a:prstGeom prst="rect">
            <a:avLst/>
          </a:prstGeom>
          <a:ln>
            <a:noFill/>
          </a:ln>
        </p:spPr>
      </p:pic>
      <p:pic>
        <p:nvPicPr>
          <p:cNvPr id="35" name="Picture 34"/>
          <p:cNvPicPr/>
          <p:nvPr/>
        </p:nvPicPr>
        <p:blipFill>
          <a:blip r:embed="rId2"/>
          <a:stretch/>
        </p:blipFill>
        <p:spPr>
          <a:xfrm>
            <a:off x="2079000" y="1604520"/>
            <a:ext cx="4984920" cy="3977280"/>
          </a:xfrm>
          <a:prstGeom prst="rect">
            <a:avLst/>
          </a:prstGeom>
          <a:ln>
            <a:noFill/>
          </a:ln>
        </p:spPr>
      </p:pic>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40" y="1219017"/>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40" y="3224216"/>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1812" y="6356352"/>
            <a:ext cx="2133600" cy="365125"/>
          </a:xfrm>
          <a:prstGeom prst="rect">
            <a:avLst/>
          </a:prstGeom>
        </p:spPr>
        <p:txBody>
          <a:bodyPr/>
          <a:lstStyle/>
          <a:p>
            <a:fld id="{E87A9696-121C-7E40-B580-C3F8AD4F9783}" type="datetime1">
              <a:rPr lang="en-US" smtClean="0"/>
              <a:t>10/11/17</a:t>
            </a:fld>
            <a:endParaRPr lang="en-US"/>
          </a:p>
        </p:txBody>
      </p:sp>
      <p:sp>
        <p:nvSpPr>
          <p:cNvPr id="5" name="Footer Placeholder 4"/>
          <p:cNvSpPr>
            <a:spLocks noGrp="1"/>
          </p:cNvSpPr>
          <p:nvPr>
            <p:ph type="ftr" sz="quarter" idx="11"/>
          </p:nvPr>
        </p:nvSpPr>
        <p:spPr>
          <a:xfrm>
            <a:off x="354106"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191000" y="6356352"/>
            <a:ext cx="762000" cy="365125"/>
          </a:xfrm>
          <a:prstGeom prst="rect">
            <a:avLst/>
          </a:prstGeom>
        </p:spPr>
        <p:txBody>
          <a:bodyPr/>
          <a:lstStyle/>
          <a:p>
            <a:fld id="{93E4AAA4-6363-4581-962D-1ACCC2D600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r>
              <a:rPr lang="en-US" smtClean="0"/>
              <a:t>Click to edit Master subtitle style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pPr lvl="0"/>
            <a:r>
              <a:rPr lang="en-US" smtClean="0"/>
              <a:t>Click to edit Master text styles</a:t>
            </a: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r>
              <a:rPr lang="en-US" smtClean="0"/>
              <a:t>Click to edit Master subtitle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r>
              <a:rPr lang="en-US" smtClean="0"/>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pPr lvl="0"/>
            <a:r>
              <a:rPr lang="en-US" smtClean="0"/>
              <a:t>Click to edit Master text styles</a:t>
            </a: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pPr lvl="0"/>
            <a:r>
              <a:rPr lang="en-US" smtClean="0"/>
              <a:t>Click to edit Master text styles</a:t>
            </a: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pPr lvl="0"/>
            <a:r>
              <a:rPr lang="en-US" smtClean="0"/>
              <a:t>Click to edit Master text styles</a:t>
            </a: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pPr lvl="0"/>
            <a:r>
              <a:rPr lang="en-US" smtClean="0"/>
              <a:t>Click to edit Master text styles</a:t>
            </a: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pic>
        <p:nvPicPr>
          <p:cNvPr id="70" name="Picture 69"/>
          <p:cNvPicPr/>
          <p:nvPr/>
        </p:nvPicPr>
        <p:blipFill>
          <a:blip r:embed="rId2"/>
          <a:stretch/>
        </p:blipFill>
        <p:spPr>
          <a:xfrm>
            <a:off x="2079000" y="1604520"/>
            <a:ext cx="4984920" cy="3977280"/>
          </a:xfrm>
          <a:prstGeom prst="rect">
            <a:avLst/>
          </a:prstGeom>
          <a:ln>
            <a:noFill/>
          </a:ln>
        </p:spPr>
      </p:pic>
      <p:pic>
        <p:nvPicPr>
          <p:cNvPr id="71" name="Picture 70"/>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76" name="PlaceHolder 2"/>
          <p:cNvSpPr>
            <a:spLocks noGrp="1"/>
          </p:cNvSpPr>
          <p:nvPr>
            <p:ph type="subTitle"/>
          </p:nvPr>
        </p:nvSpPr>
        <p:spPr>
          <a:xfrm>
            <a:off x="457200" y="1604520"/>
            <a:ext cx="8229240" cy="3977280"/>
          </a:xfrm>
          <a:prstGeom prst="rect">
            <a:avLst/>
          </a:prstGeom>
        </p:spPr>
        <p:txBody>
          <a:bodyPr lIns="0" tIns="0" rIns="0" bIns="0" anchor="ctr"/>
          <a:lstStyle/>
          <a:p>
            <a:pPr algn="ctr"/>
            <a:r>
              <a:rPr lang="en-US" smtClean="0"/>
              <a:t>Click to edit Master subtitle style</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78" name="PlaceHolder 2"/>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80" name="PlaceHolder 2"/>
          <p:cNvSpPr>
            <a:spLocks noGrp="1"/>
          </p:cNvSpPr>
          <p:nvPr>
            <p:ph type="body"/>
          </p:nvPr>
        </p:nvSpPr>
        <p:spPr>
          <a:xfrm>
            <a:off x="457200" y="1604520"/>
            <a:ext cx="4015800" cy="3977280"/>
          </a:xfrm>
          <a:prstGeom prst="rect">
            <a:avLst/>
          </a:prstGeom>
        </p:spPr>
        <p:txBody>
          <a:bodyPr lIns="0" tIns="0" rIns="0" bIns="0"/>
          <a:lstStyle/>
          <a:p>
            <a:pPr lvl="0"/>
            <a:r>
              <a:rPr lang="en-US" smtClean="0"/>
              <a:t>Click to edit Master text styles</a:t>
            </a:r>
          </a:p>
        </p:txBody>
      </p:sp>
      <p:sp>
        <p:nvSpPr>
          <p:cNvPr id="81" name="PlaceHolder 3"/>
          <p:cNvSpPr>
            <a:spLocks noGrp="1"/>
          </p:cNvSpPr>
          <p:nvPr>
            <p:ph type="body"/>
          </p:nvPr>
        </p:nvSpPr>
        <p:spPr>
          <a:xfrm>
            <a:off x="4674240" y="1604520"/>
            <a:ext cx="4015800" cy="39772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457200" y="273600"/>
            <a:ext cx="8229240" cy="5307840"/>
          </a:xfrm>
          <a:prstGeom prst="rect">
            <a:avLst/>
          </a:prstGeom>
        </p:spPr>
        <p:txBody>
          <a:bodyPr lIns="0" tIns="0" rIns="0" bIns="0" anchor="ctr"/>
          <a:lstStyle/>
          <a:p>
            <a:pPr algn="ctr"/>
            <a:r>
              <a:rPr lang="en-US" smtClean="0"/>
              <a:t>Click to edit Master subtitle style</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85"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86" name="PlaceHolder 3"/>
          <p:cNvSpPr>
            <a:spLocks noGrp="1"/>
          </p:cNvSpPr>
          <p:nvPr>
            <p:ph type="body"/>
          </p:nvPr>
        </p:nvSpPr>
        <p:spPr>
          <a:xfrm>
            <a:off x="457200" y="3682080"/>
            <a:ext cx="4015800" cy="1896840"/>
          </a:xfrm>
          <a:prstGeom prst="rect">
            <a:avLst/>
          </a:prstGeom>
        </p:spPr>
        <p:txBody>
          <a:bodyPr lIns="0" tIns="0" rIns="0" bIns="0"/>
          <a:lstStyle/>
          <a:p>
            <a:pPr lvl="0"/>
            <a:r>
              <a:rPr lang="en-US" smtClean="0"/>
              <a:t>Click to edit Master text styles</a:t>
            </a:r>
          </a:p>
        </p:txBody>
      </p:sp>
      <p:sp>
        <p:nvSpPr>
          <p:cNvPr id="87" name="PlaceHolder 4"/>
          <p:cNvSpPr>
            <a:spLocks noGrp="1"/>
          </p:cNvSpPr>
          <p:nvPr>
            <p:ph type="body"/>
          </p:nvPr>
        </p:nvSpPr>
        <p:spPr>
          <a:xfrm>
            <a:off x="4674240" y="1604520"/>
            <a:ext cx="4015800" cy="39772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89" name="PlaceHolder 2"/>
          <p:cNvSpPr>
            <a:spLocks noGrp="1"/>
          </p:cNvSpPr>
          <p:nvPr>
            <p:ph type="body"/>
          </p:nvPr>
        </p:nvSpPr>
        <p:spPr>
          <a:xfrm>
            <a:off x="457200" y="1604520"/>
            <a:ext cx="4015800" cy="3977280"/>
          </a:xfrm>
          <a:prstGeom prst="rect">
            <a:avLst/>
          </a:prstGeom>
        </p:spPr>
        <p:txBody>
          <a:bodyPr lIns="0" tIns="0" rIns="0" bIns="0"/>
          <a:lstStyle/>
          <a:p>
            <a:pPr lvl="0"/>
            <a:r>
              <a:rPr lang="en-US" smtClean="0"/>
              <a:t>Click to edit Master text styles</a:t>
            </a:r>
          </a:p>
        </p:txBody>
      </p:sp>
      <p:sp>
        <p:nvSpPr>
          <p:cNvPr id="90"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91" name="PlaceHolder 4"/>
          <p:cNvSpPr>
            <a:spLocks noGrp="1"/>
          </p:cNvSpPr>
          <p:nvPr>
            <p:ph type="body"/>
          </p:nvPr>
        </p:nvSpPr>
        <p:spPr>
          <a:xfrm>
            <a:off x="4674240" y="3682080"/>
            <a:ext cx="401580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93"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94"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95" name="PlaceHolder 4"/>
          <p:cNvSpPr>
            <a:spLocks noGrp="1"/>
          </p:cNvSpPr>
          <p:nvPr>
            <p:ph type="body"/>
          </p:nvPr>
        </p:nvSpPr>
        <p:spPr>
          <a:xfrm>
            <a:off x="457200" y="3682080"/>
            <a:ext cx="822924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97" name="PlaceHolder 2"/>
          <p:cNvSpPr>
            <a:spLocks noGrp="1"/>
          </p:cNvSpPr>
          <p:nvPr>
            <p:ph type="body"/>
          </p:nvPr>
        </p:nvSpPr>
        <p:spPr>
          <a:xfrm>
            <a:off x="457200" y="1604520"/>
            <a:ext cx="8229240" cy="1896840"/>
          </a:xfrm>
          <a:prstGeom prst="rect">
            <a:avLst/>
          </a:prstGeom>
        </p:spPr>
        <p:txBody>
          <a:bodyPr lIns="0" tIns="0" rIns="0" bIns="0"/>
          <a:lstStyle/>
          <a:p>
            <a:pPr lvl="0"/>
            <a:r>
              <a:rPr lang="en-US" smtClean="0"/>
              <a:t>Click to edit Master text styles</a:t>
            </a:r>
          </a:p>
        </p:txBody>
      </p:sp>
      <p:sp>
        <p:nvSpPr>
          <p:cNvPr id="98" name="PlaceHolder 3"/>
          <p:cNvSpPr>
            <a:spLocks noGrp="1"/>
          </p:cNvSpPr>
          <p:nvPr>
            <p:ph type="body"/>
          </p:nvPr>
        </p:nvSpPr>
        <p:spPr>
          <a:xfrm>
            <a:off x="457200" y="3682080"/>
            <a:ext cx="822924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00"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101"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102" name="PlaceHolder 4"/>
          <p:cNvSpPr>
            <a:spLocks noGrp="1"/>
          </p:cNvSpPr>
          <p:nvPr>
            <p:ph type="body"/>
          </p:nvPr>
        </p:nvSpPr>
        <p:spPr>
          <a:xfrm>
            <a:off x="4674240" y="3682080"/>
            <a:ext cx="4015800" cy="1896840"/>
          </a:xfrm>
          <a:prstGeom prst="rect">
            <a:avLst/>
          </a:prstGeom>
        </p:spPr>
        <p:txBody>
          <a:bodyPr lIns="0" tIns="0" rIns="0" bIns="0"/>
          <a:lstStyle/>
          <a:p>
            <a:pPr lvl="0"/>
            <a:r>
              <a:rPr lang="en-US" smtClean="0"/>
              <a:t>Click to edit Master text styles</a:t>
            </a:r>
          </a:p>
        </p:txBody>
      </p:sp>
      <p:sp>
        <p:nvSpPr>
          <p:cNvPr id="103" name="PlaceHolder 5"/>
          <p:cNvSpPr>
            <a:spLocks noGrp="1"/>
          </p:cNvSpPr>
          <p:nvPr>
            <p:ph type="body"/>
          </p:nvPr>
        </p:nvSpPr>
        <p:spPr>
          <a:xfrm>
            <a:off x="457200" y="3682080"/>
            <a:ext cx="401580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05" name="PlaceHolder 2"/>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sp>
        <p:nvSpPr>
          <p:cNvPr id="106" name="PlaceHolder 3"/>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pic>
        <p:nvPicPr>
          <p:cNvPr id="107" name="Picture 106"/>
          <p:cNvPicPr/>
          <p:nvPr/>
        </p:nvPicPr>
        <p:blipFill>
          <a:blip r:embed="rId2"/>
          <a:stretch/>
        </p:blipFill>
        <p:spPr>
          <a:xfrm>
            <a:off x="2079000" y="1604520"/>
            <a:ext cx="4984920" cy="3977280"/>
          </a:xfrm>
          <a:prstGeom prst="rect">
            <a:avLst/>
          </a:prstGeom>
          <a:ln>
            <a:noFill/>
          </a:ln>
        </p:spPr>
      </p:pic>
      <p:pic>
        <p:nvPicPr>
          <p:cNvPr id="108" name="Picture 107"/>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13" name="PlaceHolder 2"/>
          <p:cNvSpPr>
            <a:spLocks noGrp="1"/>
          </p:cNvSpPr>
          <p:nvPr>
            <p:ph type="subTitle"/>
          </p:nvPr>
        </p:nvSpPr>
        <p:spPr>
          <a:xfrm>
            <a:off x="457200" y="1604520"/>
            <a:ext cx="8229240" cy="3977280"/>
          </a:xfrm>
          <a:prstGeom prst="rect">
            <a:avLst/>
          </a:prstGeom>
        </p:spPr>
        <p:txBody>
          <a:bodyPr lIns="0" tIns="0" rIns="0" bIns="0" anchor="ctr"/>
          <a:lstStyle/>
          <a:p>
            <a:pPr algn="ctr"/>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pPr lvl="0"/>
            <a:r>
              <a:rPr lang="en-US" smtClean="0"/>
              <a:t>Click to edit Master text styles</a:t>
            </a: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pPr lvl="0"/>
            <a:r>
              <a:rPr lang="en-US" smtClean="0"/>
              <a:t>Click to edit Master text styles</a:t>
            </a:r>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15" name="PlaceHolder 2"/>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17" name="PlaceHolder 2"/>
          <p:cNvSpPr>
            <a:spLocks noGrp="1"/>
          </p:cNvSpPr>
          <p:nvPr>
            <p:ph type="body"/>
          </p:nvPr>
        </p:nvSpPr>
        <p:spPr>
          <a:xfrm>
            <a:off x="457200" y="1604520"/>
            <a:ext cx="4015800" cy="3977280"/>
          </a:xfrm>
          <a:prstGeom prst="rect">
            <a:avLst/>
          </a:prstGeom>
        </p:spPr>
        <p:txBody>
          <a:bodyPr lIns="0" tIns="0" rIns="0" bIns="0"/>
          <a:lstStyle/>
          <a:p>
            <a:pPr lvl="0"/>
            <a:r>
              <a:rPr lang="en-US" smtClean="0"/>
              <a:t>Click to edit Master text styles</a:t>
            </a:r>
          </a:p>
        </p:txBody>
      </p:sp>
      <p:sp>
        <p:nvSpPr>
          <p:cNvPr id="118" name="PlaceHolder 3"/>
          <p:cNvSpPr>
            <a:spLocks noGrp="1"/>
          </p:cNvSpPr>
          <p:nvPr>
            <p:ph type="body"/>
          </p:nvPr>
        </p:nvSpPr>
        <p:spPr>
          <a:xfrm>
            <a:off x="4674240" y="1604520"/>
            <a:ext cx="4015800" cy="39772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0" name="PlaceHolder 1"/>
          <p:cNvSpPr>
            <a:spLocks noGrp="1"/>
          </p:cNvSpPr>
          <p:nvPr>
            <p:ph type="subTitle"/>
          </p:nvPr>
        </p:nvSpPr>
        <p:spPr>
          <a:xfrm>
            <a:off x="457200" y="273600"/>
            <a:ext cx="8229240" cy="5307840"/>
          </a:xfrm>
          <a:prstGeom prst="rect">
            <a:avLst/>
          </a:prstGeom>
        </p:spPr>
        <p:txBody>
          <a:bodyPr lIns="0" tIns="0" rIns="0" bIns="0" anchor="ctr"/>
          <a:lstStyle/>
          <a:p>
            <a:pPr algn="ctr"/>
            <a:r>
              <a:rPr lang="en-US" smtClean="0"/>
              <a:t>Click to edit Master subtitle style</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22"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123" name="PlaceHolder 3"/>
          <p:cNvSpPr>
            <a:spLocks noGrp="1"/>
          </p:cNvSpPr>
          <p:nvPr>
            <p:ph type="body"/>
          </p:nvPr>
        </p:nvSpPr>
        <p:spPr>
          <a:xfrm>
            <a:off x="457200" y="3682080"/>
            <a:ext cx="4015800" cy="1896840"/>
          </a:xfrm>
          <a:prstGeom prst="rect">
            <a:avLst/>
          </a:prstGeom>
        </p:spPr>
        <p:txBody>
          <a:bodyPr lIns="0" tIns="0" rIns="0" bIns="0"/>
          <a:lstStyle/>
          <a:p>
            <a:pPr lvl="0"/>
            <a:r>
              <a:rPr lang="en-US" smtClean="0"/>
              <a:t>Click to edit Master text styles</a:t>
            </a:r>
          </a:p>
        </p:txBody>
      </p:sp>
      <p:sp>
        <p:nvSpPr>
          <p:cNvPr id="124" name="PlaceHolder 4"/>
          <p:cNvSpPr>
            <a:spLocks noGrp="1"/>
          </p:cNvSpPr>
          <p:nvPr>
            <p:ph type="body"/>
          </p:nvPr>
        </p:nvSpPr>
        <p:spPr>
          <a:xfrm>
            <a:off x="4674240" y="1604520"/>
            <a:ext cx="4015800" cy="39772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26" name="PlaceHolder 2"/>
          <p:cNvSpPr>
            <a:spLocks noGrp="1"/>
          </p:cNvSpPr>
          <p:nvPr>
            <p:ph type="body"/>
          </p:nvPr>
        </p:nvSpPr>
        <p:spPr>
          <a:xfrm>
            <a:off x="457200" y="1604520"/>
            <a:ext cx="4015800" cy="3977280"/>
          </a:xfrm>
          <a:prstGeom prst="rect">
            <a:avLst/>
          </a:prstGeom>
        </p:spPr>
        <p:txBody>
          <a:bodyPr lIns="0" tIns="0" rIns="0" bIns="0"/>
          <a:lstStyle/>
          <a:p>
            <a:pPr lvl="0"/>
            <a:r>
              <a:rPr lang="en-US" smtClean="0"/>
              <a:t>Click to edit Master text styles</a:t>
            </a:r>
          </a:p>
        </p:txBody>
      </p:sp>
      <p:sp>
        <p:nvSpPr>
          <p:cNvPr id="127"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128" name="PlaceHolder 4"/>
          <p:cNvSpPr>
            <a:spLocks noGrp="1"/>
          </p:cNvSpPr>
          <p:nvPr>
            <p:ph type="body"/>
          </p:nvPr>
        </p:nvSpPr>
        <p:spPr>
          <a:xfrm>
            <a:off x="4674240" y="3682080"/>
            <a:ext cx="401580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30"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131"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132" name="PlaceHolder 4"/>
          <p:cNvSpPr>
            <a:spLocks noGrp="1"/>
          </p:cNvSpPr>
          <p:nvPr>
            <p:ph type="body"/>
          </p:nvPr>
        </p:nvSpPr>
        <p:spPr>
          <a:xfrm>
            <a:off x="457200" y="3682080"/>
            <a:ext cx="822924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34" name="PlaceHolder 2"/>
          <p:cNvSpPr>
            <a:spLocks noGrp="1"/>
          </p:cNvSpPr>
          <p:nvPr>
            <p:ph type="body"/>
          </p:nvPr>
        </p:nvSpPr>
        <p:spPr>
          <a:xfrm>
            <a:off x="457200" y="1604520"/>
            <a:ext cx="8229240" cy="1896840"/>
          </a:xfrm>
          <a:prstGeom prst="rect">
            <a:avLst/>
          </a:prstGeom>
        </p:spPr>
        <p:txBody>
          <a:bodyPr lIns="0" tIns="0" rIns="0" bIns="0"/>
          <a:lstStyle/>
          <a:p>
            <a:pPr lvl="0"/>
            <a:r>
              <a:rPr lang="en-US" smtClean="0"/>
              <a:t>Click to edit Master text styles</a:t>
            </a:r>
          </a:p>
        </p:txBody>
      </p:sp>
      <p:sp>
        <p:nvSpPr>
          <p:cNvPr id="135" name="PlaceHolder 3"/>
          <p:cNvSpPr>
            <a:spLocks noGrp="1"/>
          </p:cNvSpPr>
          <p:nvPr>
            <p:ph type="body"/>
          </p:nvPr>
        </p:nvSpPr>
        <p:spPr>
          <a:xfrm>
            <a:off x="457200" y="3682080"/>
            <a:ext cx="822924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37"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138"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139" name="PlaceHolder 4"/>
          <p:cNvSpPr>
            <a:spLocks noGrp="1"/>
          </p:cNvSpPr>
          <p:nvPr>
            <p:ph type="body"/>
          </p:nvPr>
        </p:nvSpPr>
        <p:spPr>
          <a:xfrm>
            <a:off x="4674240" y="3682080"/>
            <a:ext cx="4015800" cy="1896840"/>
          </a:xfrm>
          <a:prstGeom prst="rect">
            <a:avLst/>
          </a:prstGeom>
        </p:spPr>
        <p:txBody>
          <a:bodyPr lIns="0" tIns="0" rIns="0" bIns="0"/>
          <a:lstStyle/>
          <a:p>
            <a:pPr lvl="0"/>
            <a:r>
              <a:rPr lang="en-US" smtClean="0"/>
              <a:t>Click to edit Master text styles</a:t>
            </a:r>
          </a:p>
        </p:txBody>
      </p:sp>
      <p:sp>
        <p:nvSpPr>
          <p:cNvPr id="140" name="PlaceHolder 5"/>
          <p:cNvSpPr>
            <a:spLocks noGrp="1"/>
          </p:cNvSpPr>
          <p:nvPr>
            <p:ph type="body"/>
          </p:nvPr>
        </p:nvSpPr>
        <p:spPr>
          <a:xfrm>
            <a:off x="457200" y="3682080"/>
            <a:ext cx="401580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42" name="PlaceHolder 2"/>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sp>
        <p:nvSpPr>
          <p:cNvPr id="143" name="PlaceHolder 3"/>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pic>
        <p:nvPicPr>
          <p:cNvPr id="144" name="Picture 143"/>
          <p:cNvPicPr/>
          <p:nvPr/>
        </p:nvPicPr>
        <p:blipFill>
          <a:blip r:embed="rId2"/>
          <a:stretch/>
        </p:blipFill>
        <p:spPr>
          <a:xfrm>
            <a:off x="2079000" y="1604520"/>
            <a:ext cx="4984920" cy="3977280"/>
          </a:xfrm>
          <a:prstGeom prst="rect">
            <a:avLst/>
          </a:prstGeom>
          <a:ln>
            <a:noFill/>
          </a:ln>
        </p:spPr>
      </p:pic>
      <p:pic>
        <p:nvPicPr>
          <p:cNvPr id="145" name="Picture 144"/>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49" name="PlaceHolder 2"/>
          <p:cNvSpPr>
            <a:spLocks noGrp="1"/>
          </p:cNvSpPr>
          <p:nvPr>
            <p:ph type="subTitle"/>
          </p:nvPr>
        </p:nvSpPr>
        <p:spPr>
          <a:xfrm>
            <a:off x="457200" y="1604520"/>
            <a:ext cx="8229240" cy="3977280"/>
          </a:xfrm>
          <a:prstGeom prst="rect">
            <a:avLst/>
          </a:prstGeom>
        </p:spPr>
        <p:txBody>
          <a:bodyPr lIns="0" tIns="0" rIns="0" bIns="0" anchor="ctr"/>
          <a:lstStyle/>
          <a:p>
            <a:pPr algn="ctr"/>
            <a:r>
              <a:rPr lang="en-US" smtClean="0"/>
              <a:t>Click to edit Master subtitle style</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51" name="PlaceHolder 2"/>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53" name="PlaceHolder 2"/>
          <p:cNvSpPr>
            <a:spLocks noGrp="1"/>
          </p:cNvSpPr>
          <p:nvPr>
            <p:ph type="body"/>
          </p:nvPr>
        </p:nvSpPr>
        <p:spPr>
          <a:xfrm>
            <a:off x="457200" y="1604520"/>
            <a:ext cx="4015800" cy="3977280"/>
          </a:xfrm>
          <a:prstGeom prst="rect">
            <a:avLst/>
          </a:prstGeom>
        </p:spPr>
        <p:txBody>
          <a:bodyPr lIns="0" tIns="0" rIns="0" bIns="0"/>
          <a:lstStyle/>
          <a:p>
            <a:pPr lvl="0"/>
            <a:r>
              <a:rPr lang="en-US" smtClean="0"/>
              <a:t>Click to edit Master text styles</a:t>
            </a:r>
          </a:p>
        </p:txBody>
      </p:sp>
      <p:sp>
        <p:nvSpPr>
          <p:cNvPr id="154" name="PlaceHolder 3"/>
          <p:cNvSpPr>
            <a:spLocks noGrp="1"/>
          </p:cNvSpPr>
          <p:nvPr>
            <p:ph type="body"/>
          </p:nvPr>
        </p:nvSpPr>
        <p:spPr>
          <a:xfrm>
            <a:off x="4674240" y="1604520"/>
            <a:ext cx="4015800" cy="39772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6" name="PlaceHolder 1"/>
          <p:cNvSpPr>
            <a:spLocks noGrp="1"/>
          </p:cNvSpPr>
          <p:nvPr>
            <p:ph type="subTitle"/>
          </p:nvPr>
        </p:nvSpPr>
        <p:spPr>
          <a:xfrm>
            <a:off x="457200" y="273600"/>
            <a:ext cx="8229240" cy="5307840"/>
          </a:xfrm>
          <a:prstGeom prst="rect">
            <a:avLst/>
          </a:prstGeom>
        </p:spPr>
        <p:txBody>
          <a:bodyPr lIns="0" tIns="0" rIns="0" bIns="0" anchor="ctr"/>
          <a:lstStyle/>
          <a:p>
            <a:pPr algn="ctr"/>
            <a:r>
              <a:rPr lang="en-US" smtClean="0"/>
              <a:t>Click to edit Master subtitle style</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58"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159" name="PlaceHolder 3"/>
          <p:cNvSpPr>
            <a:spLocks noGrp="1"/>
          </p:cNvSpPr>
          <p:nvPr>
            <p:ph type="body"/>
          </p:nvPr>
        </p:nvSpPr>
        <p:spPr>
          <a:xfrm>
            <a:off x="457200" y="3682080"/>
            <a:ext cx="4015800" cy="1896840"/>
          </a:xfrm>
          <a:prstGeom prst="rect">
            <a:avLst/>
          </a:prstGeom>
        </p:spPr>
        <p:txBody>
          <a:bodyPr lIns="0" tIns="0" rIns="0" bIns="0"/>
          <a:lstStyle/>
          <a:p>
            <a:pPr lvl="0"/>
            <a:r>
              <a:rPr lang="en-US" smtClean="0"/>
              <a:t>Click to edit Master text styles</a:t>
            </a:r>
          </a:p>
        </p:txBody>
      </p:sp>
      <p:sp>
        <p:nvSpPr>
          <p:cNvPr id="160" name="PlaceHolder 4"/>
          <p:cNvSpPr>
            <a:spLocks noGrp="1"/>
          </p:cNvSpPr>
          <p:nvPr>
            <p:ph type="body"/>
          </p:nvPr>
        </p:nvSpPr>
        <p:spPr>
          <a:xfrm>
            <a:off x="4674240" y="1604520"/>
            <a:ext cx="4015800" cy="39772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62" name="PlaceHolder 2"/>
          <p:cNvSpPr>
            <a:spLocks noGrp="1"/>
          </p:cNvSpPr>
          <p:nvPr>
            <p:ph type="body"/>
          </p:nvPr>
        </p:nvSpPr>
        <p:spPr>
          <a:xfrm>
            <a:off x="457200" y="1604520"/>
            <a:ext cx="4015800" cy="3977280"/>
          </a:xfrm>
          <a:prstGeom prst="rect">
            <a:avLst/>
          </a:prstGeom>
        </p:spPr>
        <p:txBody>
          <a:bodyPr lIns="0" tIns="0" rIns="0" bIns="0"/>
          <a:lstStyle/>
          <a:p>
            <a:pPr lvl="0"/>
            <a:r>
              <a:rPr lang="en-US" smtClean="0"/>
              <a:t>Click to edit Master text styles</a:t>
            </a:r>
          </a:p>
        </p:txBody>
      </p:sp>
      <p:sp>
        <p:nvSpPr>
          <p:cNvPr id="163"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164" name="PlaceHolder 4"/>
          <p:cNvSpPr>
            <a:spLocks noGrp="1"/>
          </p:cNvSpPr>
          <p:nvPr>
            <p:ph type="body"/>
          </p:nvPr>
        </p:nvSpPr>
        <p:spPr>
          <a:xfrm>
            <a:off x="4674240" y="3682080"/>
            <a:ext cx="401580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66"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167"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168" name="PlaceHolder 4"/>
          <p:cNvSpPr>
            <a:spLocks noGrp="1"/>
          </p:cNvSpPr>
          <p:nvPr>
            <p:ph type="body"/>
          </p:nvPr>
        </p:nvSpPr>
        <p:spPr>
          <a:xfrm>
            <a:off x="457200" y="3682080"/>
            <a:ext cx="822924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70" name="PlaceHolder 2"/>
          <p:cNvSpPr>
            <a:spLocks noGrp="1"/>
          </p:cNvSpPr>
          <p:nvPr>
            <p:ph type="body"/>
          </p:nvPr>
        </p:nvSpPr>
        <p:spPr>
          <a:xfrm>
            <a:off x="457200" y="1604520"/>
            <a:ext cx="8229240" cy="1896840"/>
          </a:xfrm>
          <a:prstGeom prst="rect">
            <a:avLst/>
          </a:prstGeom>
        </p:spPr>
        <p:txBody>
          <a:bodyPr lIns="0" tIns="0" rIns="0" bIns="0"/>
          <a:lstStyle/>
          <a:p>
            <a:pPr lvl="0"/>
            <a:r>
              <a:rPr lang="en-US" smtClean="0"/>
              <a:t>Click to edit Master text styles</a:t>
            </a:r>
          </a:p>
        </p:txBody>
      </p:sp>
      <p:sp>
        <p:nvSpPr>
          <p:cNvPr id="171" name="PlaceHolder 3"/>
          <p:cNvSpPr>
            <a:spLocks noGrp="1"/>
          </p:cNvSpPr>
          <p:nvPr>
            <p:ph type="body"/>
          </p:nvPr>
        </p:nvSpPr>
        <p:spPr>
          <a:xfrm>
            <a:off x="457200" y="3682080"/>
            <a:ext cx="822924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r>
              <a:rPr lang="en-US" smtClean="0"/>
              <a:t>Click to edit Master subtitle style</a:t>
            </a:r>
            <a:endParaRPr/>
          </a:p>
        </p:txBody>
      </p:sp>
    </p:spTree>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73"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174"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175" name="PlaceHolder 4"/>
          <p:cNvSpPr>
            <a:spLocks noGrp="1"/>
          </p:cNvSpPr>
          <p:nvPr>
            <p:ph type="body"/>
          </p:nvPr>
        </p:nvSpPr>
        <p:spPr>
          <a:xfrm>
            <a:off x="4674240" y="3682080"/>
            <a:ext cx="4015800" cy="1896840"/>
          </a:xfrm>
          <a:prstGeom prst="rect">
            <a:avLst/>
          </a:prstGeom>
        </p:spPr>
        <p:txBody>
          <a:bodyPr lIns="0" tIns="0" rIns="0" bIns="0"/>
          <a:lstStyle/>
          <a:p>
            <a:pPr lvl="0"/>
            <a:r>
              <a:rPr lang="en-US" smtClean="0"/>
              <a:t>Click to edit Master text styles</a:t>
            </a:r>
          </a:p>
        </p:txBody>
      </p:sp>
      <p:sp>
        <p:nvSpPr>
          <p:cNvPr id="176" name="PlaceHolder 5"/>
          <p:cNvSpPr>
            <a:spLocks noGrp="1"/>
          </p:cNvSpPr>
          <p:nvPr>
            <p:ph type="body"/>
          </p:nvPr>
        </p:nvSpPr>
        <p:spPr>
          <a:xfrm>
            <a:off x="457200" y="3682080"/>
            <a:ext cx="4015800" cy="189684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78" name="PlaceHolder 2"/>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sp>
        <p:nvSpPr>
          <p:cNvPr id="179" name="PlaceHolder 3"/>
          <p:cNvSpPr>
            <a:spLocks noGrp="1"/>
          </p:cNvSpPr>
          <p:nvPr>
            <p:ph type="body"/>
          </p:nvPr>
        </p:nvSpPr>
        <p:spPr>
          <a:xfrm>
            <a:off x="457200" y="1604520"/>
            <a:ext cx="8229240" cy="3977280"/>
          </a:xfrm>
          <a:prstGeom prst="rect">
            <a:avLst/>
          </a:prstGeom>
        </p:spPr>
        <p:txBody>
          <a:bodyPr lIns="0" tIns="0" rIns="0" bIns="0"/>
          <a:lstStyle/>
          <a:p>
            <a:pPr lvl="0"/>
            <a:r>
              <a:rPr lang="en-US" smtClean="0"/>
              <a:t>Click to edit Master text styles</a:t>
            </a:r>
          </a:p>
        </p:txBody>
      </p:sp>
      <p:pic>
        <p:nvPicPr>
          <p:cNvPr id="180" name="Picture 179"/>
          <p:cNvPicPr/>
          <p:nvPr/>
        </p:nvPicPr>
        <p:blipFill>
          <a:blip r:embed="rId2"/>
          <a:stretch/>
        </p:blipFill>
        <p:spPr>
          <a:xfrm>
            <a:off x="2079000" y="1604520"/>
            <a:ext cx="4984920" cy="3977280"/>
          </a:xfrm>
          <a:prstGeom prst="rect">
            <a:avLst/>
          </a:prstGeom>
          <a:ln>
            <a:noFill/>
          </a:ln>
        </p:spPr>
      </p:pic>
      <p:pic>
        <p:nvPicPr>
          <p:cNvPr id="181" name="Picture 180"/>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40" y="1219017"/>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40" y="3224216"/>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1812" y="6356352"/>
            <a:ext cx="2133600" cy="365125"/>
          </a:xfrm>
          <a:prstGeom prst="rect">
            <a:avLst/>
          </a:prstGeom>
        </p:spPr>
        <p:txBody>
          <a:bodyPr/>
          <a:lstStyle/>
          <a:p>
            <a:fld id="{E87A9696-121C-7E40-B580-C3F8AD4F9783}" type="datetime1">
              <a:rPr lang="en-US" smtClean="0"/>
              <a:t>10/11/17</a:t>
            </a:fld>
            <a:endParaRPr lang="en-US"/>
          </a:p>
        </p:txBody>
      </p:sp>
      <p:sp>
        <p:nvSpPr>
          <p:cNvPr id="5" name="Footer Placeholder 4"/>
          <p:cNvSpPr>
            <a:spLocks noGrp="1"/>
          </p:cNvSpPr>
          <p:nvPr>
            <p:ph type="ftr" sz="quarter" idx="11"/>
          </p:nvPr>
        </p:nvSpPr>
        <p:spPr>
          <a:xfrm>
            <a:off x="354106"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191000" y="6356352"/>
            <a:ext cx="762000" cy="365125"/>
          </a:xfrm>
          <a:prstGeom prst="rect">
            <a:avLst/>
          </a:prstGeom>
        </p:spPr>
        <p:txBody>
          <a:bodyPr/>
          <a:lstStyle/>
          <a:p>
            <a:fld id="{93E4AAA4-6363-4581-962D-1ACCC2D600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381000"/>
            <a:ext cx="7086600" cy="704850"/>
          </a:xfrm>
          <a:extLst>
            <a:ext uri="{AF507438-7753-43e0-B8FC-AC1667EBCBE1}">
              <a14:hiddenEffects xmlns="" xmlns:a14="http://schemas.microsoft.com/office/drawing/2010/main">
                <a:effectLst>
                  <a:outerShdw blurRad="63500" dist="17961" dir="2700000" algn="ctr" rotWithShape="0">
                    <a:schemeClr val="bg1">
                      <a:alpha val="74998"/>
                    </a:schemeClr>
                  </a:outerShdw>
                </a:effectLst>
              </a14:hiddenEffects>
            </a:ext>
          </a:extLst>
        </p:spPr>
        <p:txBody>
          <a:bodyPr/>
          <a:lstStyle>
            <a:lvl1pPr>
              <a:defRPr sz="4000" i="1">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457200" y="1006475"/>
            <a:ext cx="7086600" cy="441325"/>
          </a:xfrm>
          <a:extLst>
            <a:ext uri="{AF507438-7753-43e0-B8FC-AC1667EBCBE1}">
              <a14:hiddenEffects xmlns="" xmlns:a14="http://schemas.microsoft.com/office/drawing/2010/main">
                <a:effectLst>
                  <a:outerShdw blurRad="63500" dist="17961" dir="2700000" algn="ctr" rotWithShape="0">
                    <a:schemeClr val="bg1">
                      <a:alpha val="74998"/>
                    </a:schemeClr>
                  </a:outerShdw>
                </a:effectLst>
              </a14:hiddenEffects>
            </a:ext>
          </a:extLst>
        </p:spPr>
        <p:txBody>
          <a:bodyPr/>
          <a:lstStyle>
            <a:lvl1pPr marL="0" indent="0">
              <a:buFontTx/>
              <a:buNone/>
              <a:defRPr sz="2800" i="1">
                <a:solidFill>
                  <a:schemeClr val="bg1"/>
                </a:solidFill>
              </a:defRPr>
            </a:lvl1pPr>
          </a:lstStyle>
          <a:p>
            <a:pPr lvl="0"/>
            <a:r>
              <a:rPr lang="en-US" noProof="0" smtClean="0"/>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a:effectLst>
                  <a:outerShdw blurRad="50800" dist="38100" dir="2700000" algn="tl" rotWithShape="0">
                    <a:schemeClr val="tx1">
                      <a:lumMod val="75000"/>
                      <a:alpha val="43000"/>
                    </a:scheme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400409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5267064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8538"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2338"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346889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759661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494549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1566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pPr lvl="0"/>
            <a:r>
              <a:rPr lang="en-US" smtClean="0"/>
              <a:t>Click to edit Master text styles</a:t>
            </a: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pPr lvl="0"/>
            <a:r>
              <a:rPr lang="en-US" smtClean="0"/>
              <a:t>Click to edit Master text styles</a:t>
            </a:r>
          </a:p>
        </p:txBody>
      </p:sp>
    </p:spTree>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384752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6744951"/>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9984948"/>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4938" y="1646238"/>
            <a:ext cx="1828800" cy="5135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8538" y="1646238"/>
            <a:ext cx="5334000" cy="5135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19716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pPr lvl="0"/>
            <a:r>
              <a:rPr lang="en-US" smtClean="0"/>
              <a:t>Click to edit Master text styles</a:t>
            </a: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pPr lvl="0"/>
            <a:r>
              <a:rPr lang="en-US" smtClean="0"/>
              <a:t>Click to edit Master text styles</a:t>
            </a: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mtClean="0"/>
              <a:t>Click to edit Master title style</a:t>
            </a:r>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pPr lvl="0"/>
            <a:r>
              <a:rPr lang="en-US" smtClean="0"/>
              <a:t>Click to edit Master text styles</a:t>
            </a: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pPr lvl="0"/>
            <a:r>
              <a:rPr lang="en-US" smtClean="0"/>
              <a:t>Click to edit Master text styles</a:t>
            </a: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pPr lvl="0"/>
            <a:r>
              <a:rPr lang="en-US" smtClean="0"/>
              <a:t>Click to edit Master text styles</a:t>
            </a: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theme" Target="../theme/theme4.xml"/><Relationship Id="rId14" Type="http://schemas.openxmlformats.org/officeDocument/2006/relationships/image" Target="../media/image1.pn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theme" Target="../theme/theme5.xml"/><Relationship Id="rId15" Type="http://schemas.openxmlformats.org/officeDocument/2006/relationships/image" Target="../media/image1.png"/><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3.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9" Type="http://schemas.openxmlformats.org/officeDocument/2006/relationships/slideLayout" Target="../slideLayouts/slideLayout71.xml"/><Relationship Id="rId10"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15"/>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spc="-1" dirty="0">
                <a:latin typeface="Arial"/>
              </a:rPr>
              <a:t>Click to edit the title text format</a:t>
            </a:r>
            <a:endParaRPr dirty="0"/>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en-US" sz="3200" spc="-1">
                <a:latin typeface="Arial"/>
              </a:rPr>
              <a:t>Click to edit the outline text format</a:t>
            </a:r>
            <a:endParaRPr/>
          </a:p>
          <a:p>
            <a:pPr marL="864000" lvl="1" indent="-324000">
              <a:buClr>
                <a:srgbClr val="FFFFFF"/>
              </a:buClr>
              <a:buSzPct val="75000"/>
              <a:buFont typeface="StarSymbol"/>
              <a:buChar char=""/>
            </a:pPr>
            <a:r>
              <a:rPr lang="en-US" sz="2800" spc="-1">
                <a:latin typeface="Arial"/>
              </a:rPr>
              <a:t>Second Outline Level</a:t>
            </a:r>
            <a:endParaRPr/>
          </a:p>
          <a:p>
            <a:pPr marL="1296000" lvl="2" indent="-288000">
              <a:buClr>
                <a:srgbClr val="FFFFFF"/>
              </a:buClr>
              <a:buSzPct val="45000"/>
              <a:buFont typeface="StarSymbol"/>
              <a:buChar char=""/>
            </a:pPr>
            <a:r>
              <a:rPr lang="en-US" sz="2400" spc="-1">
                <a:latin typeface="Arial"/>
              </a:rPr>
              <a:t>Third Outline Level</a:t>
            </a:r>
            <a:endParaRPr/>
          </a:p>
          <a:p>
            <a:pPr marL="1728000" lvl="3" indent="-216000">
              <a:buClr>
                <a:srgbClr val="FFFFFF"/>
              </a:buClr>
              <a:buSzPct val="75000"/>
              <a:buFont typeface="StarSymbol"/>
              <a:buChar char=""/>
            </a:pPr>
            <a:r>
              <a:rPr lang="en-US" sz="2000" spc="-1">
                <a:latin typeface="Arial"/>
              </a:rPr>
              <a:t>Fourth Outline Level</a:t>
            </a:r>
            <a:endParaRPr/>
          </a:p>
          <a:p>
            <a:pPr marL="2160000" lvl="4" indent="-216000">
              <a:buClr>
                <a:srgbClr val="FFFFFF"/>
              </a:buClr>
              <a:buSzPct val="45000"/>
              <a:buFont typeface="StarSymbol"/>
              <a:buChar char=""/>
            </a:pPr>
            <a:r>
              <a:rPr lang="en-US" sz="2000" spc="-1">
                <a:latin typeface="Arial"/>
              </a:rPr>
              <a:t>Fifth Outline Level</a:t>
            </a:r>
            <a:endParaRPr/>
          </a:p>
          <a:p>
            <a:pPr marL="2592000" lvl="5" indent="-216000">
              <a:buClr>
                <a:srgbClr val="FFFFFF"/>
              </a:buClr>
              <a:buSzPct val="45000"/>
              <a:buFont typeface="StarSymbol"/>
              <a:buChar char=""/>
            </a:pPr>
            <a:r>
              <a:rPr lang="en-US" sz="2000" spc="-1">
                <a:latin typeface="Arial"/>
              </a:rPr>
              <a:t>Sixth Outline Level</a:t>
            </a:r>
            <a:endParaRPr/>
          </a:p>
          <a:p>
            <a:pPr marL="3024000" lvl="6" indent="-216000">
              <a:buClr>
                <a:srgbClr val="FFFFFF"/>
              </a:buClr>
              <a:buSzPct val="45000"/>
              <a:buFont typeface="StarSymbol"/>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hf sldNum="0" hdr="0" ftr="0" dt="0"/>
  <p:txStyles>
    <p:titleStyle>
      <a:lvl1pPr>
        <a:defRPr cap="small">
          <a:effectLst>
            <a:outerShdw blurRad="50800" dist="38100" dir="2700000" algn="tl" rotWithShape="0">
              <a:srgbClr val="000000">
                <a:alpha val="43000"/>
              </a:srgbClr>
            </a:outerShdw>
          </a:effectLst>
        </a:defRPr>
      </a:lvl1pPr>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4"/>
          <a:stretch>
            <a:fillRect/>
          </a:stretch>
        </a:blip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spc="-1">
                <a:latin typeface="Arial"/>
              </a:rPr>
              <a:t>Click to edit the title text format</a:t>
            </a:r>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en-US" sz="3200" spc="-1">
                <a:latin typeface="Arial"/>
              </a:rPr>
              <a:t>Click to edit the outline text format</a:t>
            </a:r>
            <a:endParaRPr/>
          </a:p>
          <a:p>
            <a:pPr marL="864000" lvl="1" indent="-324000">
              <a:buClr>
                <a:srgbClr val="FFFFFF"/>
              </a:buClr>
              <a:buSzPct val="75000"/>
              <a:buFont typeface="StarSymbol"/>
              <a:buChar char=""/>
            </a:pPr>
            <a:r>
              <a:rPr lang="en-US" sz="2800" spc="-1">
                <a:latin typeface="Arial"/>
              </a:rPr>
              <a:t>Second Outline Level</a:t>
            </a:r>
            <a:endParaRPr/>
          </a:p>
          <a:p>
            <a:pPr marL="1296000" lvl="2" indent="-288000">
              <a:buClr>
                <a:srgbClr val="FFFFFF"/>
              </a:buClr>
              <a:buSzPct val="45000"/>
              <a:buFont typeface="StarSymbol"/>
              <a:buChar char=""/>
            </a:pPr>
            <a:r>
              <a:rPr lang="en-US" sz="2400" spc="-1">
                <a:latin typeface="Arial"/>
              </a:rPr>
              <a:t>Third Outline Level</a:t>
            </a:r>
            <a:endParaRPr/>
          </a:p>
          <a:p>
            <a:pPr marL="1728000" lvl="3" indent="-216000">
              <a:buClr>
                <a:srgbClr val="FFFFFF"/>
              </a:buClr>
              <a:buSzPct val="75000"/>
              <a:buFont typeface="StarSymbol"/>
              <a:buChar char=""/>
            </a:pPr>
            <a:r>
              <a:rPr lang="en-US" sz="2000" spc="-1">
                <a:latin typeface="Arial"/>
              </a:rPr>
              <a:t>Fourth Outline Level</a:t>
            </a:r>
            <a:endParaRPr/>
          </a:p>
          <a:p>
            <a:pPr marL="2160000" lvl="4" indent="-216000">
              <a:buClr>
                <a:srgbClr val="FFFFFF"/>
              </a:buClr>
              <a:buSzPct val="45000"/>
              <a:buFont typeface="StarSymbol"/>
              <a:buChar char=""/>
            </a:pPr>
            <a:r>
              <a:rPr lang="en-US" sz="2000" spc="-1">
                <a:latin typeface="Arial"/>
              </a:rPr>
              <a:t>Fifth Outline Level</a:t>
            </a:r>
            <a:endParaRPr/>
          </a:p>
          <a:p>
            <a:pPr marL="2592000" lvl="5" indent="-216000">
              <a:buClr>
                <a:srgbClr val="FFFFFF"/>
              </a:buClr>
              <a:buSzPct val="45000"/>
              <a:buFont typeface="StarSymbol"/>
              <a:buChar char=""/>
            </a:pPr>
            <a:r>
              <a:rPr lang="en-US" sz="2000" spc="-1">
                <a:latin typeface="Arial"/>
              </a:rPr>
              <a:t>Sixth Outline Level</a:t>
            </a:r>
            <a:endParaRPr/>
          </a:p>
          <a:p>
            <a:pPr marL="3024000" lvl="6" indent="-216000">
              <a:buClr>
                <a:srgbClr val="FFFFFF"/>
              </a:buClr>
              <a:buSzPct val="45000"/>
              <a:buFont typeface="StarSymbol"/>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14"/>
          <a:stretch>
            <a:fillRect/>
          </a:stretch>
        </a:blipFill>
        <a:effectLst/>
      </p:bgPr>
    </p:bg>
    <p:spTree>
      <p:nvGrpSpPr>
        <p:cNvPr id="1" name=""/>
        <p:cNvGrpSpPr/>
        <p:nvPr/>
      </p:nvGrpSpPr>
      <p:grpSpPr>
        <a:xfrm>
          <a:off x="0" y="0"/>
          <a:ext cx="0" cy="0"/>
          <a:chOff x="0" y="0"/>
          <a:chExt cx="0" cy="0"/>
        </a:xfrm>
      </p:grpSpPr>
      <p:sp>
        <p:nvSpPr>
          <p:cNvPr id="72" name="Line 1"/>
          <p:cNvSpPr/>
          <p:nvPr/>
        </p:nvSpPr>
        <p:spPr>
          <a:xfrm>
            <a:off x="0" y="1130040"/>
            <a:ext cx="9144000" cy="1800"/>
          </a:xfrm>
          <a:prstGeom prst="line">
            <a:avLst/>
          </a:prstGeom>
          <a:ln w="6480">
            <a:solidFill>
              <a:schemeClr val="tx1"/>
            </a:solidFill>
            <a:round/>
          </a:ln>
        </p:spPr>
        <p:style>
          <a:lnRef idx="2">
            <a:schemeClr val="accent1"/>
          </a:lnRef>
          <a:fillRef idx="0">
            <a:schemeClr val="accent1"/>
          </a:fillRef>
          <a:effectRef idx="1">
            <a:schemeClr val="accent1"/>
          </a:effectRef>
          <a:fontRef idx="minor"/>
        </p:style>
      </p:sp>
      <p:sp>
        <p:nvSpPr>
          <p:cNvPr id="73" name="PlaceHolder 2"/>
          <p:cNvSpPr>
            <a:spLocks noGrp="1"/>
          </p:cNvSpPr>
          <p:nvPr>
            <p:ph type="title"/>
          </p:nvPr>
        </p:nvSpPr>
        <p:spPr>
          <a:xfrm>
            <a:off x="457200" y="273600"/>
            <a:ext cx="8228880" cy="1144440"/>
          </a:xfrm>
          <a:prstGeom prst="rect">
            <a:avLst/>
          </a:prstGeom>
        </p:spPr>
        <p:txBody>
          <a:bodyPr lIns="0" tIns="0" rIns="0" bIns="0" anchor="ctr"/>
          <a:lstStyle/>
          <a:p>
            <a:pPr algn="ctr"/>
            <a:endParaRPr/>
          </a:p>
        </p:txBody>
      </p:sp>
      <p:sp>
        <p:nvSpPr>
          <p:cNvPr id="74" name="PlaceHolder 3"/>
          <p:cNvSpPr>
            <a:spLocks noGrp="1"/>
          </p:cNvSpPr>
          <p:nvPr>
            <p:ph type="body"/>
          </p:nvPr>
        </p:nvSpPr>
        <p:spPr>
          <a:xfrm>
            <a:off x="457200" y="1604520"/>
            <a:ext cx="8228880" cy="3976920"/>
          </a:xfrm>
          <a:prstGeom prst="rect">
            <a:avLst/>
          </a:prstGeom>
        </p:spPr>
        <p:txBody>
          <a:bodyPr lIns="0" tIns="0" rIns="0" bIns="0"/>
          <a:lstStyle/>
          <a:p>
            <a:pPr marL="432000" indent="-324000">
              <a:buClr>
                <a:srgbClr val="FFFFFF"/>
              </a:buClr>
              <a:buSzPct val="45000"/>
              <a:buFont typeface="StarSymbol"/>
              <a:buChar char=""/>
            </a:pPr>
            <a:r>
              <a:rPr lang="en-US" sz="1800" spc="-1">
                <a:latin typeface="Arial"/>
              </a:rPr>
              <a:t>Click to edit the outline text format</a:t>
            </a:r>
            <a:endParaRPr/>
          </a:p>
          <a:p>
            <a:pPr marL="864000" lvl="1" indent="-324000">
              <a:buClr>
                <a:srgbClr val="FFFFFF"/>
              </a:buClr>
              <a:buSzPct val="75000"/>
              <a:buFont typeface="StarSymbol"/>
              <a:buChar char=""/>
            </a:pPr>
            <a:r>
              <a:rPr lang="en-US" sz="1800" spc="-1">
                <a:latin typeface="Arial"/>
              </a:rPr>
              <a:t>Second Outline Level</a:t>
            </a:r>
            <a:endParaRPr/>
          </a:p>
          <a:p>
            <a:pPr marL="1296000" lvl="2" indent="-288000">
              <a:buClr>
                <a:srgbClr val="FFFFFF"/>
              </a:buClr>
              <a:buSzPct val="45000"/>
              <a:buFont typeface="StarSymbol"/>
              <a:buChar char=""/>
            </a:pPr>
            <a:r>
              <a:rPr lang="en-US" sz="1800" spc="-1">
                <a:latin typeface="Arial"/>
              </a:rPr>
              <a:t>Third Outline Level</a:t>
            </a:r>
            <a:endParaRPr/>
          </a:p>
          <a:p>
            <a:pPr marL="1728000" lvl="3" indent="-216000">
              <a:buClr>
                <a:srgbClr val="FFFFFF"/>
              </a:buClr>
              <a:buSzPct val="75000"/>
              <a:buFont typeface="StarSymbol"/>
              <a:buChar char=""/>
            </a:pPr>
            <a:r>
              <a:rPr lang="en-US" sz="1800" spc="-1">
                <a:latin typeface="Arial"/>
              </a:rPr>
              <a:t>Fourth Outline Level</a:t>
            </a:r>
            <a:endParaRPr/>
          </a:p>
          <a:p>
            <a:pPr marL="2160000" lvl="4" indent="-216000">
              <a:buClr>
                <a:srgbClr val="FFFFFF"/>
              </a:buClr>
              <a:buSzPct val="45000"/>
              <a:buFont typeface="StarSymbol"/>
              <a:buChar char=""/>
            </a:pPr>
            <a:r>
              <a:rPr lang="en-US" sz="1800" spc="-1">
                <a:latin typeface="Arial"/>
              </a:rPr>
              <a:t>Fifth Outline Level</a:t>
            </a:r>
            <a:endParaRPr/>
          </a:p>
          <a:p>
            <a:pPr marL="2592000" lvl="5" indent="-216000">
              <a:buClr>
                <a:srgbClr val="FFFFFF"/>
              </a:buClr>
              <a:buSzPct val="45000"/>
              <a:buFont typeface="StarSymbol"/>
              <a:buChar char=""/>
            </a:pPr>
            <a:r>
              <a:rPr lang="en-US" sz="1800" spc="-1">
                <a:latin typeface="Arial"/>
              </a:rPr>
              <a:t>Sixth Outline Level</a:t>
            </a:r>
            <a:endParaRPr/>
          </a:p>
          <a:p>
            <a:pPr marL="3024000" lvl="6" indent="-216000">
              <a:buClr>
                <a:srgbClr val="FFFFFF"/>
              </a:buClr>
              <a:buSzPct val="45000"/>
              <a:buFont typeface="StarSymbol"/>
              <a:buChar char=""/>
            </a:pPr>
            <a:r>
              <a:rPr lang="en-US" sz="18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a:blip r:embed="rId14"/>
          <a:stretch>
            <a:fillRect/>
          </a:stretch>
        </a:blipFill>
        <a:effectLst/>
      </p:bgPr>
    </p:bg>
    <p:spTree>
      <p:nvGrpSpPr>
        <p:cNvPr id="1" name=""/>
        <p:cNvGrpSpPr/>
        <p:nvPr/>
      </p:nvGrpSpPr>
      <p:grpSpPr>
        <a:xfrm>
          <a:off x="0" y="0"/>
          <a:ext cx="0" cy="0"/>
          <a:chOff x="0" y="0"/>
          <a:chExt cx="0" cy="0"/>
        </a:xfrm>
      </p:grpSpPr>
      <p:sp>
        <p:nvSpPr>
          <p:cNvPr id="109" name="Line 1"/>
          <p:cNvSpPr/>
          <p:nvPr/>
        </p:nvSpPr>
        <p:spPr>
          <a:xfrm>
            <a:off x="0" y="1130040"/>
            <a:ext cx="9144000" cy="1800"/>
          </a:xfrm>
          <a:prstGeom prst="line">
            <a:avLst/>
          </a:prstGeom>
          <a:ln w="6480">
            <a:solidFill>
              <a:schemeClr val="tx1"/>
            </a:solidFill>
            <a:round/>
          </a:ln>
        </p:spPr>
        <p:style>
          <a:lnRef idx="2">
            <a:schemeClr val="accent1"/>
          </a:lnRef>
          <a:fillRef idx="0">
            <a:schemeClr val="accent1"/>
          </a:fillRef>
          <a:effectRef idx="1">
            <a:schemeClr val="accent1"/>
          </a:effectRef>
          <a:fontRef idx="minor"/>
        </p:style>
      </p:sp>
      <p:sp>
        <p:nvSpPr>
          <p:cNvPr id="110"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en-US" sz="4400" spc="-1">
                <a:latin typeface="Arial"/>
              </a:rPr>
              <a:t>Click to edit the title text format</a:t>
            </a:r>
            <a:endParaRPr/>
          </a:p>
        </p:txBody>
      </p:sp>
      <p:sp>
        <p:nvSpPr>
          <p:cNvPr id="111" name="PlaceHolder 3"/>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en-US" sz="3200" spc="-1">
                <a:latin typeface="Arial"/>
              </a:rPr>
              <a:t>Click to edit the outline text format</a:t>
            </a:r>
            <a:endParaRPr/>
          </a:p>
          <a:p>
            <a:pPr marL="864000" lvl="1" indent="-324000">
              <a:buClr>
                <a:srgbClr val="FFFFFF"/>
              </a:buClr>
              <a:buSzPct val="75000"/>
              <a:buFont typeface="StarSymbol"/>
              <a:buChar char=""/>
            </a:pPr>
            <a:r>
              <a:rPr lang="en-US" sz="2800" spc="-1">
                <a:latin typeface="Arial"/>
              </a:rPr>
              <a:t>Second Outline Level</a:t>
            </a:r>
            <a:endParaRPr/>
          </a:p>
          <a:p>
            <a:pPr marL="1296000" lvl="2" indent="-288000">
              <a:buClr>
                <a:srgbClr val="FFFFFF"/>
              </a:buClr>
              <a:buSzPct val="45000"/>
              <a:buFont typeface="StarSymbol"/>
              <a:buChar char=""/>
            </a:pPr>
            <a:r>
              <a:rPr lang="en-US" sz="2400" spc="-1">
                <a:latin typeface="Arial"/>
              </a:rPr>
              <a:t>Third Outline Level</a:t>
            </a:r>
            <a:endParaRPr/>
          </a:p>
          <a:p>
            <a:pPr marL="1728000" lvl="3" indent="-216000">
              <a:buClr>
                <a:srgbClr val="FFFFFF"/>
              </a:buClr>
              <a:buSzPct val="75000"/>
              <a:buFont typeface="StarSymbol"/>
              <a:buChar char=""/>
            </a:pPr>
            <a:r>
              <a:rPr lang="en-US" sz="2000" spc="-1">
                <a:latin typeface="Arial"/>
              </a:rPr>
              <a:t>Fourth Outline Level</a:t>
            </a:r>
            <a:endParaRPr/>
          </a:p>
          <a:p>
            <a:pPr marL="2160000" lvl="4" indent="-216000">
              <a:buClr>
                <a:srgbClr val="FFFFFF"/>
              </a:buClr>
              <a:buSzPct val="45000"/>
              <a:buFont typeface="StarSymbol"/>
              <a:buChar char=""/>
            </a:pPr>
            <a:r>
              <a:rPr lang="en-US" sz="2000" spc="-1">
                <a:latin typeface="Arial"/>
              </a:rPr>
              <a:t>Fifth Outline Level</a:t>
            </a:r>
            <a:endParaRPr/>
          </a:p>
          <a:p>
            <a:pPr marL="2592000" lvl="5" indent="-216000">
              <a:buClr>
                <a:srgbClr val="FFFFFF"/>
              </a:buClr>
              <a:buSzPct val="45000"/>
              <a:buFont typeface="StarSymbol"/>
              <a:buChar char=""/>
            </a:pPr>
            <a:r>
              <a:rPr lang="en-US" sz="2000" spc="-1">
                <a:latin typeface="Arial"/>
              </a:rPr>
              <a:t>Sixth Outline Level</a:t>
            </a:r>
            <a:endParaRPr/>
          </a:p>
          <a:p>
            <a:pPr marL="3024000" lvl="6" indent="-216000">
              <a:buClr>
                <a:srgbClr val="FFFFFF"/>
              </a:buClr>
              <a:buSzPct val="45000"/>
              <a:buFont typeface="StarSymbol"/>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a:blip r:embed="rId15"/>
          <a:stretch>
            <a:fillRect/>
          </a:stretch>
        </a:blipFill>
        <a:effectLst/>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spc="-1">
                <a:latin typeface="Arial"/>
              </a:rPr>
              <a:t>Click to edit the title text format</a:t>
            </a:r>
            <a:endParaRPr/>
          </a:p>
        </p:txBody>
      </p:sp>
      <p:sp>
        <p:nvSpPr>
          <p:cNvPr id="14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en-US" sz="3200" spc="-1">
                <a:latin typeface="Arial"/>
              </a:rPr>
              <a:t>Click to edit the outline text format</a:t>
            </a:r>
            <a:endParaRPr/>
          </a:p>
          <a:p>
            <a:pPr marL="864000" lvl="1" indent="-324000">
              <a:buClr>
                <a:srgbClr val="FFFFFF"/>
              </a:buClr>
              <a:buSzPct val="75000"/>
              <a:buFont typeface="StarSymbol"/>
              <a:buChar char=""/>
            </a:pPr>
            <a:r>
              <a:rPr lang="en-US" sz="2800" spc="-1">
                <a:latin typeface="Arial"/>
              </a:rPr>
              <a:t>Second Outline Level</a:t>
            </a:r>
            <a:endParaRPr/>
          </a:p>
          <a:p>
            <a:pPr marL="1296000" lvl="2" indent="-288000">
              <a:buClr>
                <a:srgbClr val="FFFFFF"/>
              </a:buClr>
              <a:buSzPct val="45000"/>
              <a:buFont typeface="StarSymbol"/>
              <a:buChar char=""/>
            </a:pPr>
            <a:r>
              <a:rPr lang="en-US" sz="2400" spc="-1">
                <a:latin typeface="Arial"/>
              </a:rPr>
              <a:t>Third Outline Level</a:t>
            </a:r>
            <a:endParaRPr/>
          </a:p>
          <a:p>
            <a:pPr marL="1728000" lvl="3" indent="-216000">
              <a:buClr>
                <a:srgbClr val="FFFFFF"/>
              </a:buClr>
              <a:buSzPct val="75000"/>
              <a:buFont typeface="StarSymbol"/>
              <a:buChar char=""/>
            </a:pPr>
            <a:r>
              <a:rPr lang="en-US" sz="2000" spc="-1">
                <a:latin typeface="Arial"/>
              </a:rPr>
              <a:t>Fourth Outline Level</a:t>
            </a:r>
            <a:endParaRPr/>
          </a:p>
          <a:p>
            <a:pPr marL="2160000" lvl="4" indent="-216000">
              <a:buClr>
                <a:srgbClr val="FFFFFF"/>
              </a:buClr>
              <a:buSzPct val="45000"/>
              <a:buFont typeface="StarSymbol"/>
              <a:buChar char=""/>
            </a:pPr>
            <a:r>
              <a:rPr lang="en-US" sz="2000" spc="-1">
                <a:latin typeface="Arial"/>
              </a:rPr>
              <a:t>Fifth Outline Level</a:t>
            </a:r>
            <a:endParaRPr/>
          </a:p>
          <a:p>
            <a:pPr marL="2592000" lvl="5" indent="-216000">
              <a:buClr>
                <a:srgbClr val="FFFFFF"/>
              </a:buClr>
              <a:buSzPct val="45000"/>
              <a:buFont typeface="StarSymbol"/>
              <a:buChar char=""/>
            </a:pPr>
            <a:r>
              <a:rPr lang="en-US" sz="2000" spc="-1">
                <a:latin typeface="Arial"/>
              </a:rPr>
              <a:t>Sixth Outline Level</a:t>
            </a:r>
            <a:endParaRPr/>
          </a:p>
          <a:p>
            <a:pPr marL="3024000" lvl="6" indent="-216000">
              <a:buClr>
                <a:srgbClr val="FFFFFF"/>
              </a:buClr>
              <a:buSzPct val="45000"/>
              <a:buFont typeface="StarSymbol"/>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8538" y="1646238"/>
            <a:ext cx="7315200" cy="7159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998538" y="2514600"/>
            <a:ext cx="7315200" cy="426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ransition>
    <p:fade/>
  </p:transition>
  <p:timing>
    <p:tnLst>
      <p:par>
        <p:cTn id="1" dur="indefinite" restart="never" nodeType="tmRoot"/>
      </p:par>
    </p:tnLst>
  </p:timing>
  <p:hf sldNum="0" hdr="0" ft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charset="0"/>
          <a:ea typeface="ＭＳ Ｐゴシック" charset="0"/>
        </a:defRPr>
      </a:lvl2pPr>
      <a:lvl3pPr algn="l" rtl="0" eaLnBrk="1" fontAlgn="base" hangingPunct="1">
        <a:spcBef>
          <a:spcPct val="0"/>
        </a:spcBef>
        <a:spcAft>
          <a:spcPct val="0"/>
        </a:spcAft>
        <a:defRPr sz="4400">
          <a:solidFill>
            <a:schemeClr val="tx1"/>
          </a:solidFill>
          <a:latin typeface="Microsoft Sans Serif" charset="0"/>
          <a:ea typeface="ＭＳ Ｐゴシック" charset="0"/>
        </a:defRPr>
      </a:lvl3pPr>
      <a:lvl4pPr algn="l" rtl="0" eaLnBrk="1" fontAlgn="base" hangingPunct="1">
        <a:spcBef>
          <a:spcPct val="0"/>
        </a:spcBef>
        <a:spcAft>
          <a:spcPct val="0"/>
        </a:spcAft>
        <a:defRPr sz="4400">
          <a:solidFill>
            <a:schemeClr val="tx1"/>
          </a:solidFill>
          <a:latin typeface="Microsoft Sans Serif" charset="0"/>
          <a:ea typeface="ＭＳ Ｐゴシック" charset="0"/>
        </a:defRPr>
      </a:lvl4pPr>
      <a:lvl5pPr algn="l" rtl="0" eaLnBrk="1" fontAlgn="base" hangingPunct="1">
        <a:spcBef>
          <a:spcPct val="0"/>
        </a:spcBef>
        <a:spcAft>
          <a:spcPct val="0"/>
        </a:spcAft>
        <a:defRPr sz="4400">
          <a:solidFill>
            <a:schemeClr val="tx1"/>
          </a:solidFill>
          <a:latin typeface="Microsoft Sans Serif" charset="0"/>
          <a:ea typeface="ＭＳ Ｐゴシック" charset="0"/>
        </a:defRPr>
      </a:lvl5pPr>
      <a:lvl6pPr marL="457200" algn="l" rtl="0" eaLnBrk="1" fontAlgn="base" hangingPunct="1">
        <a:spcBef>
          <a:spcPct val="0"/>
        </a:spcBef>
        <a:spcAft>
          <a:spcPct val="0"/>
        </a:spcAft>
        <a:defRPr sz="4400">
          <a:solidFill>
            <a:schemeClr val="tx1"/>
          </a:solidFill>
          <a:latin typeface="Microsoft Sans Serif" charset="0"/>
          <a:ea typeface="ＭＳ Ｐゴシック" charset="0"/>
        </a:defRPr>
      </a:lvl6pPr>
      <a:lvl7pPr marL="914400" algn="l" rtl="0" eaLnBrk="1" fontAlgn="base" hangingPunct="1">
        <a:spcBef>
          <a:spcPct val="0"/>
        </a:spcBef>
        <a:spcAft>
          <a:spcPct val="0"/>
        </a:spcAft>
        <a:defRPr sz="4400">
          <a:solidFill>
            <a:schemeClr val="tx1"/>
          </a:solidFill>
          <a:latin typeface="Microsoft Sans Serif" charset="0"/>
          <a:ea typeface="ＭＳ Ｐゴシック" charset="0"/>
        </a:defRPr>
      </a:lvl7pPr>
      <a:lvl8pPr marL="1371600" algn="l" rtl="0" eaLnBrk="1" fontAlgn="base" hangingPunct="1">
        <a:spcBef>
          <a:spcPct val="0"/>
        </a:spcBef>
        <a:spcAft>
          <a:spcPct val="0"/>
        </a:spcAft>
        <a:defRPr sz="4400">
          <a:solidFill>
            <a:schemeClr val="tx1"/>
          </a:solidFill>
          <a:latin typeface="Microsoft Sans Serif" charset="0"/>
          <a:ea typeface="ＭＳ Ｐゴシック" charset="0"/>
        </a:defRPr>
      </a:lvl8pPr>
      <a:lvl9pPr marL="1828800" algn="l" rtl="0" eaLnBrk="1" fontAlgn="base" hangingPunct="1">
        <a:spcBef>
          <a:spcPct val="0"/>
        </a:spcBef>
        <a:spcAft>
          <a:spcPct val="0"/>
        </a:spcAft>
        <a:defRPr sz="4400">
          <a:solidFill>
            <a:schemeClr val="tx1"/>
          </a:solidFill>
          <a:latin typeface="Microsoft Sans Serif"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982" y="1650249"/>
            <a:ext cx="7797074" cy="2751629"/>
          </a:xfrm>
          <a:effectLst>
            <a:outerShdw blurRad="50800" dist="38100" dir="2700000" algn="tl" rotWithShape="0">
              <a:prstClr val="black">
                <a:alpha val="40000"/>
              </a:prstClr>
            </a:outerShdw>
          </a:effectLst>
        </p:spPr>
        <p:txBody>
          <a:bodyPr>
            <a:normAutofit fontScale="90000"/>
          </a:bodyPr>
          <a:lstStyle/>
          <a:p>
            <a:pPr>
              <a:lnSpc>
                <a:spcPct val="100000"/>
              </a:lnSpc>
            </a:pPr>
            <a:r>
              <a:rPr lang="en-US" sz="4000" b="1" cap="small" dirty="0" smtClean="0"/>
              <a:t/>
            </a:r>
            <a:br>
              <a:rPr lang="en-US" sz="4000" b="1" cap="small" dirty="0" smtClean="0"/>
            </a:br>
            <a:r>
              <a:rPr lang="en-US" sz="4000" b="1" cap="small" dirty="0" smtClean="0"/>
              <a:t/>
            </a:r>
            <a:br>
              <a:rPr lang="en-US" sz="4000" b="1" cap="small" dirty="0" smtClean="0"/>
            </a:br>
            <a:r>
              <a:rPr lang="en-US" sz="4000" b="1" cap="small" dirty="0"/>
              <a:t/>
            </a:r>
            <a:br>
              <a:rPr lang="en-US" sz="4000" b="1" cap="small" dirty="0"/>
            </a:br>
            <a:r>
              <a:rPr lang="en-US" sz="5300" b="1" cap="small" dirty="0" smtClean="0"/>
              <a:t>Building </a:t>
            </a:r>
            <a:r>
              <a:rPr lang="en-US" sz="5300" b="1" cap="small" dirty="0"/>
              <a:t> </a:t>
            </a:r>
            <a:r>
              <a:rPr lang="en-US" sz="5300" b="1" cap="small" dirty="0" smtClean="0"/>
              <a:t>A Year-round </a:t>
            </a:r>
            <a:r>
              <a:rPr lang="en-US" sz="5300" b="1" cap="small" smtClean="0"/>
              <a:t>Generosity Plan</a:t>
            </a:r>
            <a:br>
              <a:rPr lang="en-US" sz="5300" b="1" cap="small" smtClean="0"/>
            </a:br>
            <a:r>
              <a:rPr lang="en-US" sz="5300" b="1" cap="small" smtClean="0"/>
              <a:t/>
            </a:r>
            <a:br>
              <a:rPr lang="en-US" sz="5300" b="1" cap="small" smtClean="0"/>
            </a:br>
            <a:r>
              <a:rPr lang="en-US" sz="5300" b="1" cap="small" smtClean="0"/>
              <a:t>Session 2</a:t>
            </a:r>
            <a:r>
              <a:rPr lang="en-US" sz="5300" b="1" cap="small" dirty="0" smtClean="0"/>
              <a:t/>
            </a:r>
            <a:br>
              <a:rPr lang="en-US" sz="5300" b="1" cap="small" dirty="0" smtClean="0"/>
            </a:br>
            <a:r>
              <a:rPr lang="en-US" sz="5300" b="1" cap="small" dirty="0"/>
              <a:t/>
            </a:r>
            <a:br>
              <a:rPr lang="en-US" sz="5300" b="1" cap="small" dirty="0"/>
            </a:br>
            <a:r>
              <a:rPr lang="en-US" sz="5300" b="1" cap="small" dirty="0"/>
              <a:t/>
            </a:r>
            <a:br>
              <a:rPr lang="en-US" sz="5300" b="1" cap="small" dirty="0"/>
            </a:br>
            <a:r>
              <a:rPr lang="en-US" sz="4900" b="1" cap="small" dirty="0">
                <a:solidFill>
                  <a:schemeClr val="tx1">
                    <a:lumMod val="50000"/>
                    <a:lumOff val="50000"/>
                  </a:schemeClr>
                </a:solidFill>
              </a:rPr>
              <a:t> </a:t>
            </a:r>
            <a:r>
              <a:rPr lang="en-US" sz="4900" b="1" cap="small" dirty="0" smtClean="0">
                <a:solidFill>
                  <a:schemeClr val="tx1">
                    <a:lumMod val="50000"/>
                    <a:lumOff val="50000"/>
                  </a:schemeClr>
                </a:solidFill>
              </a:rPr>
              <a:t/>
            </a:r>
            <a:br>
              <a:rPr lang="en-US" sz="4900" b="1" cap="small" dirty="0" smtClean="0">
                <a:solidFill>
                  <a:schemeClr val="tx1">
                    <a:lumMod val="50000"/>
                    <a:lumOff val="50000"/>
                  </a:schemeClr>
                </a:solidFill>
              </a:rPr>
            </a:br>
            <a:r>
              <a:rPr lang="en-US" sz="4000" cap="small" dirty="0">
                <a:solidFill>
                  <a:schemeClr val="tx1">
                    <a:lumMod val="50000"/>
                    <a:lumOff val="50000"/>
                  </a:schemeClr>
                </a:solidFill>
              </a:rPr>
              <a:t/>
            </a:r>
            <a:br>
              <a:rPr lang="en-US" sz="4000" cap="small" dirty="0">
                <a:solidFill>
                  <a:schemeClr val="tx1">
                    <a:lumMod val="50000"/>
                    <a:lumOff val="50000"/>
                  </a:schemeClr>
                </a:solidFill>
              </a:rPr>
            </a:br>
            <a:r>
              <a:rPr lang="en-US" b="1" cap="small" dirty="0"/>
              <a:t> </a:t>
            </a:r>
            <a:endParaRPr lang="en-US" cap="small" dirty="0"/>
          </a:p>
        </p:txBody>
      </p:sp>
      <p:sp>
        <p:nvSpPr>
          <p:cNvPr id="3" name="Subtitle 2"/>
          <p:cNvSpPr>
            <a:spLocks noGrp="1"/>
          </p:cNvSpPr>
          <p:nvPr>
            <p:ph type="subTitle" idx="1"/>
          </p:nvPr>
        </p:nvSpPr>
        <p:spPr>
          <a:xfrm>
            <a:off x="210982" y="5087918"/>
            <a:ext cx="6858000" cy="1237578"/>
          </a:xfrm>
        </p:spPr>
        <p:txBody>
          <a:bodyPr>
            <a:normAutofit fontScale="77500" lnSpcReduction="20000"/>
          </a:bodyPr>
          <a:lstStyle/>
          <a:p>
            <a:pPr>
              <a:spcBef>
                <a:spcPts val="0"/>
              </a:spcBef>
            </a:pPr>
            <a:endParaRPr lang="en-US" i="0" dirty="0">
              <a:solidFill>
                <a:srgbClr val="FFFFFF"/>
              </a:solidFill>
            </a:endParaRPr>
          </a:p>
          <a:p>
            <a:pPr>
              <a:spcBef>
                <a:spcPts val="0"/>
              </a:spcBef>
            </a:pPr>
            <a:r>
              <a:rPr lang="en-US" i="0" dirty="0" smtClean="0">
                <a:solidFill>
                  <a:srgbClr val="FFFFFF"/>
                </a:solidFill>
              </a:rPr>
              <a:t>Horizons Stewardship</a:t>
            </a:r>
          </a:p>
          <a:p>
            <a:pPr>
              <a:spcBef>
                <a:spcPts val="0"/>
              </a:spcBef>
            </a:pPr>
            <a:r>
              <a:rPr lang="en-US" i="0" dirty="0" smtClean="0">
                <a:solidFill>
                  <a:srgbClr val="FFFFFF"/>
                </a:solidFill>
              </a:rPr>
              <a:t>In Partnership With </a:t>
            </a:r>
          </a:p>
          <a:p>
            <a:pPr>
              <a:spcBef>
                <a:spcPts val="0"/>
              </a:spcBef>
            </a:pPr>
            <a:r>
              <a:rPr lang="en-US" i="0" dirty="0" smtClean="0">
                <a:solidFill>
                  <a:srgbClr val="FFFFFF"/>
                </a:solidFill>
              </a:rPr>
              <a:t>The Greater New Jersey Annual Conference</a:t>
            </a:r>
          </a:p>
          <a:p>
            <a:pPr>
              <a:spcBef>
                <a:spcPts val="0"/>
              </a:spcBef>
            </a:pPr>
            <a:endParaRPr lang="en-US" i="0" dirty="0" smtClean="0">
              <a:solidFill>
                <a:srgbClr val="FFFFFF"/>
              </a:solidFill>
            </a:endParaRPr>
          </a:p>
          <a:p>
            <a:pPr>
              <a:spcBef>
                <a:spcPts val="0"/>
              </a:spcBef>
            </a:pPr>
            <a:endParaRPr lang="en-US" i="0" dirty="0" smtClean="0">
              <a:solidFill>
                <a:srgbClr val="FFFFFF"/>
              </a:solidFill>
            </a:endParaRPr>
          </a:p>
          <a:p>
            <a:pPr>
              <a:spcBef>
                <a:spcPts val="0"/>
              </a:spcBef>
            </a:pPr>
            <a:endParaRPr lang="en-US" i="0" dirty="0">
              <a:solidFill>
                <a:srgbClr val="FFFFFF"/>
              </a:solidFill>
            </a:endParaRPr>
          </a:p>
        </p:txBody>
      </p:sp>
    </p:spTree>
    <p:extLst>
      <p:ext uri="{BB962C8B-B14F-4D97-AF65-F5344CB8AC3E}">
        <p14:creationId xmlns:p14="http://schemas.microsoft.com/office/powerpoint/2010/main" val="128819413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80" y="107247"/>
            <a:ext cx="7514035" cy="1155700"/>
          </a:xfrm>
        </p:spPr>
        <p:txBody>
          <a:bodyPr/>
          <a:lstStyle/>
          <a:p>
            <a:r>
              <a:rPr lang="en-US" b="1" smtClean="0">
                <a:solidFill>
                  <a:srgbClr val="FFFFFF"/>
                </a:solidFill>
              </a:rPr>
              <a:t>Do Every Month</a:t>
            </a:r>
            <a:endParaRPr lang="en-US" b="1">
              <a:solidFill>
                <a:srgbClr val="FFFFFF"/>
              </a:solidFill>
            </a:endParaRPr>
          </a:p>
        </p:txBody>
      </p:sp>
      <p:sp>
        <p:nvSpPr>
          <p:cNvPr id="3" name="Content Placeholder 2"/>
          <p:cNvSpPr>
            <a:spLocks noGrp="1"/>
          </p:cNvSpPr>
          <p:nvPr>
            <p:ph idx="1"/>
          </p:nvPr>
        </p:nvSpPr>
        <p:spPr>
          <a:xfrm>
            <a:off x="246945" y="1728611"/>
            <a:ext cx="8380326" cy="3414891"/>
          </a:xfrm>
        </p:spPr>
        <p:txBody>
          <a:bodyPr>
            <a:noAutofit/>
          </a:bodyPr>
          <a:lstStyle/>
          <a:p>
            <a:pPr>
              <a:spcBef>
                <a:spcPts val="1800"/>
              </a:spcBef>
              <a:buFont typeface="Wingdings" charset="2"/>
              <a:buChar char="§"/>
            </a:pPr>
            <a:r>
              <a:rPr lang="en-US" sz="2400" b="1" u="sng" dirty="0" smtClean="0"/>
              <a:t>Review financial dashboard</a:t>
            </a:r>
            <a:r>
              <a:rPr lang="en-US" sz="2400" dirty="0" smtClean="0"/>
              <a:t>- key tracking metrics</a:t>
            </a:r>
          </a:p>
          <a:p>
            <a:pPr>
              <a:spcBef>
                <a:spcPts val="1800"/>
              </a:spcBef>
              <a:buFont typeface="Wingdings" charset="2"/>
              <a:buChar char="§"/>
            </a:pPr>
            <a:endParaRPr lang="en-US" sz="2400" dirty="0" smtClean="0"/>
          </a:p>
          <a:p>
            <a:pPr>
              <a:spcBef>
                <a:spcPts val="1800"/>
              </a:spcBef>
              <a:buFont typeface="Wingdings" charset="2"/>
              <a:buChar char="§"/>
            </a:pPr>
            <a:r>
              <a:rPr lang="en-US" sz="2400" b="1" u="sng" dirty="0" smtClean="0"/>
              <a:t>Keep your donors informed</a:t>
            </a:r>
            <a:r>
              <a:rPr lang="en-US" sz="2400" dirty="0" smtClean="0"/>
              <a:t>-“Kitchen Table” style emai</a:t>
            </a:r>
            <a:r>
              <a:rPr lang="en-US" sz="2400" dirty="0"/>
              <a:t>l</a:t>
            </a:r>
            <a:r>
              <a:rPr lang="en-US" sz="2400" dirty="0" smtClean="0"/>
              <a:t> Cast vision, give updates on critical ministries, talk about the next big thing, share wins, concerns, financial information, etc.   </a:t>
            </a:r>
          </a:p>
        </p:txBody>
      </p:sp>
    </p:spTree>
    <p:extLst>
      <p:ext uri="{BB962C8B-B14F-4D97-AF65-F5344CB8AC3E}">
        <p14:creationId xmlns:p14="http://schemas.microsoft.com/office/powerpoint/2010/main" val="91193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36" y="241301"/>
            <a:ext cx="7514035" cy="889000"/>
          </a:xfrm>
        </p:spPr>
        <p:txBody>
          <a:bodyPr/>
          <a:lstStyle/>
          <a:p>
            <a:r>
              <a:rPr lang="en-US" b="1" smtClean="0">
                <a:solidFill>
                  <a:srgbClr val="FFFFFF"/>
                </a:solidFill>
              </a:rPr>
              <a:t>Do Every Quarter</a:t>
            </a:r>
            <a:endParaRPr lang="en-US" b="1">
              <a:solidFill>
                <a:srgbClr val="FFFFFF"/>
              </a:solidFill>
            </a:endParaRPr>
          </a:p>
        </p:txBody>
      </p:sp>
      <p:sp>
        <p:nvSpPr>
          <p:cNvPr id="3" name="Content Placeholder 2"/>
          <p:cNvSpPr>
            <a:spLocks noGrp="1"/>
          </p:cNvSpPr>
          <p:nvPr>
            <p:ph idx="1"/>
          </p:nvPr>
        </p:nvSpPr>
        <p:spPr>
          <a:xfrm>
            <a:off x="239889" y="1651001"/>
            <a:ext cx="8387381" cy="4610099"/>
          </a:xfrm>
        </p:spPr>
        <p:txBody>
          <a:bodyPr>
            <a:normAutofit fontScale="70000" lnSpcReduction="20000"/>
          </a:bodyPr>
          <a:lstStyle/>
          <a:p>
            <a:pPr marL="0" indent="0">
              <a:buNone/>
            </a:pPr>
            <a:endParaRPr lang="en-US" dirty="0" smtClean="0"/>
          </a:p>
          <a:p>
            <a:pPr marL="0" indent="0">
              <a:buNone/>
            </a:pPr>
            <a:r>
              <a:rPr lang="en-US" b="1" u="sng" dirty="0" smtClean="0"/>
              <a:t>Send a quarterly giving statement (can be monthly)</a:t>
            </a:r>
          </a:p>
          <a:p>
            <a:pPr marL="688975" indent="-457200">
              <a:buFont typeface="Wingdings" charset="2"/>
              <a:buChar char="§"/>
            </a:pPr>
            <a:r>
              <a:rPr lang="en-US" dirty="0"/>
              <a:t>Share your stories of changed lives and ministry wins</a:t>
            </a:r>
            <a:r>
              <a:rPr lang="en-US" dirty="0" smtClean="0"/>
              <a:t>.</a:t>
            </a:r>
          </a:p>
          <a:p>
            <a:pPr marL="688975" indent="-457200">
              <a:buFont typeface="Wingdings" charset="2"/>
              <a:buChar char="§"/>
            </a:pPr>
            <a:r>
              <a:rPr lang="en-US" dirty="0" smtClean="0"/>
              <a:t>Segment your cover letter (high capacity, consistent and occasional). </a:t>
            </a:r>
          </a:p>
          <a:p>
            <a:pPr marL="688975" indent="-457200">
              <a:buFont typeface="Wingdings" charset="2"/>
              <a:buChar char="§"/>
            </a:pPr>
            <a:r>
              <a:rPr lang="en-US" dirty="0" smtClean="0"/>
              <a:t>Send to non-donor members.</a:t>
            </a:r>
          </a:p>
          <a:p>
            <a:pPr marL="688975" indent="-457200">
              <a:buFont typeface="Wingdings" charset="2"/>
              <a:buChar char="§"/>
            </a:pPr>
            <a:r>
              <a:rPr lang="en-US" dirty="0" smtClean="0"/>
              <a:t>Include a call to action (e-giving, percentage giving).</a:t>
            </a:r>
          </a:p>
          <a:p>
            <a:pPr marL="688975" indent="-457200">
              <a:buFont typeface="Wingdings" charset="2"/>
              <a:buChar char="§"/>
            </a:pPr>
            <a:r>
              <a:rPr lang="en-US" dirty="0" smtClean="0"/>
              <a:t>Include information on how to act on the call to action. </a:t>
            </a:r>
          </a:p>
          <a:p>
            <a:pPr marL="0" indent="0">
              <a:buNone/>
            </a:pPr>
            <a:endParaRPr lang="en-US" dirty="0" smtClean="0"/>
          </a:p>
          <a:p>
            <a:pPr marL="0" indent="0">
              <a:buNone/>
            </a:pPr>
            <a:r>
              <a:rPr lang="en-US" b="1" u="sng" dirty="0" smtClean="0"/>
              <a:t>Conduct a planned giving event, workshop or promotional mailing</a:t>
            </a:r>
          </a:p>
          <a:p>
            <a:pPr marL="0" indent="0">
              <a:buNone/>
            </a:pPr>
            <a:endParaRPr lang="en-US" dirty="0"/>
          </a:p>
        </p:txBody>
      </p:sp>
    </p:spTree>
    <p:extLst>
      <p:ext uri="{BB962C8B-B14F-4D97-AF65-F5344CB8AC3E}">
        <p14:creationId xmlns:p14="http://schemas.microsoft.com/office/powerpoint/2010/main" val="7826413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331"/>
            <a:ext cx="7315200" cy="715962"/>
          </a:xfrm>
        </p:spPr>
        <p:txBody>
          <a:bodyPr/>
          <a:lstStyle/>
          <a:p>
            <a:r>
              <a:rPr lang="en-US" b="1" dirty="0" smtClean="0">
                <a:solidFill>
                  <a:schemeClr val="bg1"/>
                </a:solidFill>
              </a:rPr>
              <a:t>Leadership Covenant</a:t>
            </a:r>
            <a:endParaRPr lang="en-US" b="1" dirty="0">
              <a:solidFill>
                <a:schemeClr val="bg1"/>
              </a:solidFill>
            </a:endParaRPr>
          </a:p>
        </p:txBody>
      </p:sp>
      <p:sp>
        <p:nvSpPr>
          <p:cNvPr id="4" name="Content Placeholder 2"/>
          <p:cNvSpPr>
            <a:spLocks noGrp="1"/>
          </p:cNvSpPr>
          <p:nvPr>
            <p:ph idx="1"/>
          </p:nvPr>
        </p:nvSpPr>
        <p:spPr>
          <a:xfrm>
            <a:off x="446088" y="2026130"/>
            <a:ext cx="8528050" cy="5278437"/>
          </a:xfrm>
        </p:spPr>
        <p:txBody>
          <a:bodyPr>
            <a:normAutofit/>
          </a:bodyPr>
          <a:lstStyle/>
          <a:p>
            <a:pPr marL="0" indent="0">
              <a:buNone/>
            </a:pPr>
            <a:r>
              <a:rPr lang="en-US" sz="2400" b="1" dirty="0" smtClean="0"/>
              <a:t>We believe we are created in the image of a generous and loving God</a:t>
            </a:r>
          </a:p>
          <a:p>
            <a:pPr marL="0" indent="0">
              <a:buNone/>
            </a:pPr>
            <a:r>
              <a:rPr lang="en-US" sz="2400" b="1" dirty="0" smtClean="0"/>
              <a:t>We believe all we have comes from God</a:t>
            </a:r>
          </a:p>
          <a:p>
            <a:pPr marL="0" indent="0">
              <a:buNone/>
            </a:pPr>
            <a:r>
              <a:rPr lang="en-US" sz="2400" b="1" dirty="0" smtClean="0"/>
              <a:t>We believe God calls us to be generous</a:t>
            </a:r>
          </a:p>
          <a:p>
            <a:pPr marL="0" indent="0">
              <a:buNone/>
            </a:pPr>
            <a:r>
              <a:rPr lang="en-US" sz="2400" b="1" dirty="0" smtClean="0"/>
              <a:t>We commit to </a:t>
            </a:r>
          </a:p>
          <a:p>
            <a:pPr marL="0" indent="0">
              <a:buNone/>
            </a:pPr>
            <a:r>
              <a:rPr lang="en-US" sz="2400" b="1" dirty="0"/>
              <a:t>	</a:t>
            </a:r>
            <a:r>
              <a:rPr lang="en-US" sz="2400" b="1" dirty="0" smtClean="0"/>
              <a:t>Giving God the first portion</a:t>
            </a:r>
          </a:p>
          <a:p>
            <a:pPr marL="0" indent="0">
              <a:buNone/>
            </a:pPr>
            <a:r>
              <a:rPr lang="en-US" sz="2400" b="1" dirty="0"/>
              <a:t>	</a:t>
            </a:r>
            <a:r>
              <a:rPr lang="en-US" sz="2400" b="1" dirty="0" smtClean="0"/>
              <a:t>Nurturing and deepening our spiritual relationship</a:t>
            </a:r>
          </a:p>
          <a:p>
            <a:pPr marL="0" indent="0">
              <a:buNone/>
            </a:pPr>
            <a:r>
              <a:rPr lang="en-US" sz="2400" b="1" dirty="0"/>
              <a:t>	</a:t>
            </a:r>
            <a:r>
              <a:rPr lang="en-US" sz="2400" b="1" dirty="0" smtClean="0"/>
              <a:t>Working toward a tithe and, if possible, beyond a tithe</a:t>
            </a:r>
          </a:p>
          <a:p>
            <a:pPr marL="0" indent="0">
              <a:buNone/>
            </a:pPr>
            <a:r>
              <a:rPr lang="en-US" sz="2400" b="1" dirty="0" smtClean="0"/>
              <a:t>We invite you to join us</a:t>
            </a:r>
          </a:p>
          <a:p>
            <a:pPr marL="0" indent="0">
              <a:buNone/>
            </a:pPr>
            <a:endParaRPr lang="en-US" b="1" dirty="0"/>
          </a:p>
        </p:txBody>
      </p:sp>
    </p:spTree>
    <p:extLst>
      <p:ext uri="{BB962C8B-B14F-4D97-AF65-F5344CB8AC3E}">
        <p14:creationId xmlns:p14="http://schemas.microsoft.com/office/powerpoint/2010/main" val="183221770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3 Parts of a Leadership Covenant</a:t>
            </a:r>
            <a:endParaRPr lang="en-US" sz="3600" dirty="0"/>
          </a:p>
        </p:txBody>
      </p:sp>
      <p:sp>
        <p:nvSpPr>
          <p:cNvPr id="3" name="Content Placeholder 2"/>
          <p:cNvSpPr>
            <a:spLocks noGrp="1"/>
          </p:cNvSpPr>
          <p:nvPr>
            <p:ph idx="1"/>
          </p:nvPr>
        </p:nvSpPr>
        <p:spPr/>
        <p:txBody>
          <a:bodyPr/>
          <a:lstStyle/>
          <a:p>
            <a:pPr marL="0" indent="0">
              <a:buNone/>
            </a:pPr>
            <a:r>
              <a:rPr lang="en-US" dirty="0" smtClean="0"/>
              <a:t> </a:t>
            </a:r>
          </a:p>
          <a:p>
            <a:r>
              <a:rPr lang="en-US" dirty="0" smtClean="0"/>
              <a:t>This </a:t>
            </a:r>
            <a:r>
              <a:rPr lang="en-US" dirty="0"/>
              <a:t>is what I </a:t>
            </a:r>
            <a:r>
              <a:rPr lang="en-US" dirty="0" smtClean="0"/>
              <a:t>believe</a:t>
            </a:r>
          </a:p>
          <a:p>
            <a:r>
              <a:rPr lang="en-US" dirty="0" smtClean="0"/>
              <a:t>This </a:t>
            </a:r>
            <a:r>
              <a:rPr lang="en-US" dirty="0"/>
              <a:t>is what I will </a:t>
            </a:r>
            <a:r>
              <a:rPr lang="en-US" dirty="0" smtClean="0"/>
              <a:t>do </a:t>
            </a:r>
            <a:endParaRPr lang="en-US" dirty="0"/>
          </a:p>
          <a:p>
            <a:r>
              <a:rPr lang="en-US" dirty="0" smtClean="0"/>
              <a:t>This </a:t>
            </a:r>
            <a:r>
              <a:rPr lang="en-US" dirty="0"/>
              <a:t>is what I challenge others to </a:t>
            </a:r>
            <a:r>
              <a:rPr lang="en-US" dirty="0" smtClean="0"/>
              <a:t>do</a:t>
            </a:r>
            <a:endParaRPr lang="en-US" dirty="0"/>
          </a:p>
        </p:txBody>
      </p:sp>
    </p:spTree>
    <p:extLst>
      <p:ext uri="{BB962C8B-B14F-4D97-AF65-F5344CB8AC3E}">
        <p14:creationId xmlns:p14="http://schemas.microsoft.com/office/powerpoint/2010/main" val="131495360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663" y="390644"/>
            <a:ext cx="7315200" cy="715962"/>
          </a:xfrm>
        </p:spPr>
        <p:txBody>
          <a:bodyPr/>
          <a:lstStyle/>
          <a:p>
            <a:r>
              <a:rPr lang="en-US" sz="3600" b="1" dirty="0" smtClean="0"/>
              <a:t>Questions</a:t>
            </a:r>
            <a:endParaRPr lang="en-US" sz="3600" b="1" dirty="0"/>
          </a:p>
        </p:txBody>
      </p:sp>
      <p:sp>
        <p:nvSpPr>
          <p:cNvPr id="3" name="Content Placeholder 2"/>
          <p:cNvSpPr>
            <a:spLocks noGrp="1"/>
          </p:cNvSpPr>
          <p:nvPr>
            <p:ph idx="1"/>
          </p:nvPr>
        </p:nvSpPr>
        <p:spPr>
          <a:xfrm>
            <a:off x="1025833" y="1723030"/>
            <a:ext cx="7438030" cy="4705066"/>
          </a:xfrm>
        </p:spPr>
        <p:txBody>
          <a:bodyPr/>
          <a:lstStyle/>
          <a:p>
            <a:r>
              <a:rPr lang="en-US" sz="2800" dirty="0" smtClean="0"/>
              <a:t>What do I believe about God and my identity as a child of God?</a:t>
            </a:r>
          </a:p>
          <a:p>
            <a:r>
              <a:rPr lang="en-US" sz="2800" dirty="0" smtClean="0"/>
              <a:t>How has my relationship with money impacted my relationship with God</a:t>
            </a:r>
          </a:p>
          <a:p>
            <a:r>
              <a:rPr lang="en-US" sz="2800" dirty="0" smtClean="0"/>
              <a:t>What do I believe about the source of joy and meaning in life?</a:t>
            </a:r>
          </a:p>
          <a:p>
            <a:r>
              <a:rPr lang="en-US" sz="2800" dirty="0" smtClean="0"/>
              <a:t>What do I believe about my responsibility to be generous</a:t>
            </a:r>
          </a:p>
          <a:p>
            <a:r>
              <a:rPr lang="en-US" sz="2800" dirty="0" smtClean="0"/>
              <a:t>How is God calling me to live differently?</a:t>
            </a:r>
          </a:p>
          <a:p>
            <a:endParaRPr lang="en-US" sz="2800" dirty="0"/>
          </a:p>
        </p:txBody>
      </p:sp>
    </p:spTree>
    <p:extLst>
      <p:ext uri="{BB962C8B-B14F-4D97-AF65-F5344CB8AC3E}">
        <p14:creationId xmlns:p14="http://schemas.microsoft.com/office/powerpoint/2010/main" val="6709775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Finalize your covenant</a:t>
            </a:r>
          </a:p>
          <a:p>
            <a:r>
              <a:rPr lang="en-US" dirty="0" smtClean="0"/>
              <a:t>Share prior to the fall campaign</a:t>
            </a:r>
          </a:p>
          <a:p>
            <a:r>
              <a:rPr lang="en-US" dirty="0" smtClean="0"/>
              <a:t>Publically sign</a:t>
            </a:r>
          </a:p>
          <a:p>
            <a:r>
              <a:rPr lang="en-US" dirty="0" smtClean="0"/>
              <a:t>Invite others to sign over the course of the stewardship campaign.</a:t>
            </a:r>
          </a:p>
          <a:p>
            <a:r>
              <a:rPr lang="en-US" dirty="0" smtClean="0"/>
              <a:t>Use for leadership councils and adapt for new members</a:t>
            </a:r>
            <a:endParaRPr lang="en-US" dirty="0"/>
          </a:p>
        </p:txBody>
      </p:sp>
    </p:spTree>
    <p:extLst>
      <p:ext uri="{BB962C8B-B14F-4D97-AF65-F5344CB8AC3E}">
        <p14:creationId xmlns:p14="http://schemas.microsoft.com/office/powerpoint/2010/main" val="6828339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58" y="220134"/>
            <a:ext cx="8658709" cy="1092200"/>
          </a:xfrm>
        </p:spPr>
        <p:txBody>
          <a:bodyPr>
            <a:noAutofit/>
          </a:bodyPr>
          <a:lstStyle/>
          <a:p>
            <a:r>
              <a:rPr lang="en-US" sz="3800" b="1" dirty="0">
                <a:solidFill>
                  <a:srgbClr val="FFFFFF"/>
                </a:solidFill>
              </a:rPr>
              <a:t>u</a:t>
            </a:r>
            <a:r>
              <a:rPr lang="en-US" sz="3800" b="1" dirty="0" smtClean="0">
                <a:solidFill>
                  <a:srgbClr val="FFFFFF"/>
                </a:solidFill>
              </a:rPr>
              <a:t>se </a:t>
            </a:r>
            <a:r>
              <a:rPr lang="en-US" sz="3800" b="1" dirty="0">
                <a:solidFill>
                  <a:srgbClr val="FFFFFF"/>
                </a:solidFill>
              </a:rPr>
              <a:t>t</a:t>
            </a:r>
            <a:r>
              <a:rPr lang="en-US" sz="3800" b="1" dirty="0" smtClean="0">
                <a:solidFill>
                  <a:srgbClr val="FFFFFF"/>
                </a:solidFill>
              </a:rPr>
              <a:t>he </a:t>
            </a:r>
            <a:r>
              <a:rPr lang="en-US" sz="3800" b="1" dirty="0">
                <a:solidFill>
                  <a:srgbClr val="FFFFFF"/>
                </a:solidFill>
              </a:rPr>
              <a:t>s</a:t>
            </a:r>
            <a:r>
              <a:rPr lang="en-US" sz="3800" b="1" dirty="0" smtClean="0">
                <a:solidFill>
                  <a:srgbClr val="FFFFFF"/>
                </a:solidFill>
              </a:rPr>
              <a:t>easons </a:t>
            </a:r>
            <a:br>
              <a:rPr lang="en-US" sz="3800" b="1" dirty="0" smtClean="0">
                <a:solidFill>
                  <a:srgbClr val="FFFFFF"/>
                </a:solidFill>
              </a:rPr>
            </a:br>
            <a:r>
              <a:rPr lang="en-US" sz="3800" b="1" dirty="0" smtClean="0">
                <a:solidFill>
                  <a:srgbClr val="FFFFFF"/>
                </a:solidFill>
              </a:rPr>
              <a:t>of </a:t>
            </a:r>
            <a:r>
              <a:rPr lang="en-US" sz="3800" b="1" dirty="0">
                <a:solidFill>
                  <a:srgbClr val="FFFFFF"/>
                </a:solidFill>
              </a:rPr>
              <a:t>t</a:t>
            </a:r>
            <a:r>
              <a:rPr lang="en-US" sz="3800" b="1" dirty="0" smtClean="0">
                <a:solidFill>
                  <a:srgbClr val="FFFFFF"/>
                </a:solidFill>
              </a:rPr>
              <a:t>he </a:t>
            </a:r>
            <a:r>
              <a:rPr lang="en-US" sz="3800" b="1" dirty="0">
                <a:solidFill>
                  <a:srgbClr val="FFFFFF"/>
                </a:solidFill>
              </a:rPr>
              <a:t>c</a:t>
            </a:r>
            <a:r>
              <a:rPr lang="en-US" sz="3800" b="1" dirty="0" smtClean="0">
                <a:solidFill>
                  <a:srgbClr val="FFFFFF"/>
                </a:solidFill>
              </a:rPr>
              <a:t>hurch year</a:t>
            </a:r>
            <a:endParaRPr lang="en-US" sz="3800" b="1" dirty="0">
              <a:solidFill>
                <a:srgbClr val="FFFFFF"/>
              </a:solidFill>
            </a:endParaRPr>
          </a:p>
        </p:txBody>
      </p:sp>
      <p:sp>
        <p:nvSpPr>
          <p:cNvPr id="3" name="Content Placeholder 2"/>
          <p:cNvSpPr>
            <a:spLocks noGrp="1"/>
          </p:cNvSpPr>
          <p:nvPr>
            <p:ph idx="1"/>
          </p:nvPr>
        </p:nvSpPr>
        <p:spPr>
          <a:xfrm>
            <a:off x="698501" y="1924154"/>
            <a:ext cx="7928770" cy="4284447"/>
          </a:xfrm>
        </p:spPr>
        <p:txBody>
          <a:bodyPr>
            <a:normAutofit lnSpcReduction="10000"/>
          </a:bodyPr>
          <a:lstStyle/>
          <a:p>
            <a:pPr>
              <a:spcBef>
                <a:spcPts val="3200"/>
              </a:spcBef>
              <a:buFont typeface="Wingdings" charset="2"/>
              <a:buChar char="§"/>
            </a:pPr>
            <a:r>
              <a:rPr lang="en-US" sz="2400" b="1" dirty="0" smtClean="0"/>
              <a:t>New Year</a:t>
            </a:r>
          </a:p>
          <a:p>
            <a:pPr>
              <a:spcBef>
                <a:spcPts val="3200"/>
              </a:spcBef>
              <a:buFont typeface="Wingdings" charset="2"/>
              <a:buChar char="§"/>
            </a:pPr>
            <a:r>
              <a:rPr lang="en-US" sz="2400" b="1" dirty="0" smtClean="0"/>
              <a:t>Lent/Easter</a:t>
            </a:r>
          </a:p>
          <a:p>
            <a:pPr>
              <a:spcBef>
                <a:spcPts val="3200"/>
              </a:spcBef>
              <a:buFont typeface="Wingdings" charset="2"/>
              <a:buChar char="§"/>
            </a:pPr>
            <a:r>
              <a:rPr lang="en-US" sz="2400" b="1" dirty="0" smtClean="0"/>
              <a:t>Pre-Summer</a:t>
            </a:r>
          </a:p>
          <a:p>
            <a:pPr>
              <a:spcBef>
                <a:spcPts val="3200"/>
              </a:spcBef>
              <a:buFont typeface="Wingdings" charset="2"/>
              <a:buChar char="§"/>
            </a:pPr>
            <a:r>
              <a:rPr lang="en-US" sz="2400" b="1" dirty="0" smtClean="0"/>
              <a:t>Summer </a:t>
            </a:r>
          </a:p>
          <a:p>
            <a:pPr>
              <a:spcBef>
                <a:spcPts val="3200"/>
              </a:spcBef>
              <a:buFont typeface="Wingdings" charset="2"/>
              <a:buChar char="§"/>
            </a:pPr>
            <a:r>
              <a:rPr lang="en-US" sz="2400" b="1" dirty="0" smtClean="0"/>
              <a:t>Fall/New School Year</a:t>
            </a:r>
          </a:p>
          <a:p>
            <a:pPr>
              <a:spcBef>
                <a:spcPts val="3200"/>
              </a:spcBef>
              <a:buFont typeface="Wingdings" charset="2"/>
              <a:buChar char="§"/>
            </a:pPr>
            <a:r>
              <a:rPr lang="en-US" sz="2400" b="1" dirty="0" smtClean="0"/>
              <a:t>Christmas/Year End</a:t>
            </a:r>
          </a:p>
        </p:txBody>
      </p:sp>
      <p:pic>
        <p:nvPicPr>
          <p:cNvPr id="4" name="Picture 3" descr="calenda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390" y="1968500"/>
            <a:ext cx="3894665" cy="2920999"/>
          </a:xfrm>
          <a:prstGeom prst="rect">
            <a:avLst/>
          </a:prstGeom>
          <a:ln w="28575">
            <a:solidFill>
              <a:schemeClr val="accent6">
                <a:lumMod val="75000"/>
              </a:schemeClr>
            </a:solidFill>
          </a:ln>
          <a:effectLst>
            <a:outerShdw blurRad="50800" dist="38100" dir="2700000" algn="tl" rotWithShape="0">
              <a:schemeClr val="tx1">
                <a:lumMod val="40000"/>
                <a:lumOff val="60000"/>
                <a:alpha val="43000"/>
              </a:schemeClr>
            </a:outerShdw>
          </a:effectLst>
        </p:spPr>
      </p:pic>
    </p:spTree>
    <p:extLst>
      <p:ext uri="{BB962C8B-B14F-4D97-AF65-F5344CB8AC3E}">
        <p14:creationId xmlns:p14="http://schemas.microsoft.com/office/powerpoint/2010/main" val="3449703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88676211"/>
              </p:ext>
            </p:extLst>
          </p:nvPr>
        </p:nvGraphicFramePr>
        <p:xfrm>
          <a:off x="236783" y="1592389"/>
          <a:ext cx="8681440" cy="6654612"/>
        </p:xfrm>
        <a:graphic>
          <a:graphicData uri="http://schemas.openxmlformats.org/drawingml/2006/table">
            <a:tbl>
              <a:tblPr firstRow="1" bandRow="1">
                <a:tableStyleId>{3C2FFA5D-87B4-456A-9821-1D502468CF0F}</a:tableStyleId>
              </a:tblPr>
              <a:tblGrid>
                <a:gridCol w="795951"/>
                <a:gridCol w="634701"/>
                <a:gridCol w="613186"/>
                <a:gridCol w="666974"/>
                <a:gridCol w="797493"/>
                <a:gridCol w="740851"/>
                <a:gridCol w="656216"/>
                <a:gridCol w="699247"/>
                <a:gridCol w="723014"/>
                <a:gridCol w="579430"/>
                <a:gridCol w="566261"/>
                <a:gridCol w="540313"/>
                <a:gridCol w="667803"/>
              </a:tblGrid>
              <a:tr h="360492">
                <a:tc>
                  <a:txBody>
                    <a:bodyPr/>
                    <a:lstStyle/>
                    <a:p>
                      <a:pPr algn="ctr"/>
                      <a:endParaRPr lang="en-US"/>
                    </a:p>
                  </a:txBody>
                  <a:tcPr/>
                </a:tc>
                <a:tc>
                  <a:txBody>
                    <a:bodyPr/>
                    <a:lstStyle/>
                    <a:p>
                      <a:pPr algn="ctr"/>
                      <a:r>
                        <a:rPr lang="en-US" sz="800" smtClean="0"/>
                        <a:t>New</a:t>
                      </a:r>
                      <a:r>
                        <a:rPr lang="en-US" sz="800" baseline="0" smtClean="0"/>
                        <a:t> Year</a:t>
                      </a:r>
                      <a:endParaRPr lang="en-US" sz="80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mn-lt"/>
                          <a:ea typeface="+mn-ea"/>
                          <a:cs typeface="+mn-cs"/>
                        </a:rPr>
                        <a:t>New Year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rgbClr val="FFFFFF"/>
                          </a:solidFill>
                          <a:effectLst/>
                          <a:uLnTx/>
                          <a:uFillTx/>
                          <a:latin typeface="+mn-lt"/>
                          <a:ea typeface="+mn-ea"/>
                          <a:cs typeface="+mn-cs"/>
                        </a:rPr>
                        <a:t>Lent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rgbClr val="FFFFFF"/>
                          </a:solidFill>
                          <a:effectLst/>
                          <a:uLnTx/>
                          <a:uFillTx/>
                          <a:latin typeface="+mn-lt"/>
                          <a:ea typeface="+mn-ea"/>
                          <a:cs typeface="+mn-cs"/>
                        </a:rPr>
                        <a:t>Pre-Summer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rgbClr val="FFFFFF"/>
                          </a:solidFill>
                          <a:effectLst/>
                          <a:uLnTx/>
                          <a:uFillTx/>
                          <a:latin typeface="+mn-lt"/>
                          <a:ea typeface="+mn-ea"/>
                          <a:cs typeface="+mn-cs"/>
                        </a:rPr>
                        <a:t>Pre-Summer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rgbClr val="FFFFFF"/>
                          </a:solidFill>
                          <a:effectLst/>
                          <a:uLnTx/>
                          <a:uFillTx/>
                          <a:latin typeface="+mn-lt"/>
                          <a:ea typeface="+mn-ea"/>
                          <a:cs typeface="+mn-cs"/>
                        </a:rPr>
                        <a:t>Summer</a:t>
                      </a:r>
                      <a:endParaRPr lang="en-US"/>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rgbClr val="FFFFFF"/>
                          </a:solidFill>
                          <a:effectLst/>
                          <a:uLnTx/>
                          <a:uFillTx/>
                          <a:latin typeface="+mn-lt"/>
                          <a:ea typeface="+mn-ea"/>
                          <a:cs typeface="+mn-cs"/>
                        </a:rPr>
                        <a:t>Summer</a:t>
                      </a:r>
                      <a:endParaRPr lang="en-US"/>
                    </a:p>
                  </a:txBody>
                  <a:tcPr anchor="ctr"/>
                </a:tc>
                <a:tc>
                  <a:txBody>
                    <a:bodyPr/>
                    <a:lstStyle/>
                    <a:p>
                      <a:pPr algn="ctr"/>
                      <a:r>
                        <a:rPr lang="en-US" sz="800" smtClean="0"/>
                        <a:t>Summer</a:t>
                      </a:r>
                      <a:endParaRPr lang="en-US" sz="800"/>
                    </a:p>
                  </a:txBody>
                  <a:tcPr anchor="ctr"/>
                </a:tc>
                <a:tc>
                  <a:txBody>
                    <a:bodyPr/>
                    <a:lstStyle/>
                    <a:p>
                      <a:pPr algn="ctr"/>
                      <a:r>
                        <a:rPr lang="en-US" sz="800" smtClean="0"/>
                        <a:t>Fall</a:t>
                      </a:r>
                      <a:endParaRPr lang="en-US" sz="800"/>
                    </a:p>
                  </a:txBody>
                  <a:tcPr anchor="ctr"/>
                </a:tc>
                <a:tc>
                  <a:txBody>
                    <a:bodyPr/>
                    <a:lstStyle/>
                    <a:p>
                      <a:pPr algn="ctr"/>
                      <a:r>
                        <a:rPr lang="en-US" sz="800" smtClean="0"/>
                        <a:t>Fall</a:t>
                      </a:r>
                      <a:endParaRPr lang="en-US" sz="800"/>
                    </a:p>
                  </a:txBody>
                  <a:tcPr anchor="ctr"/>
                </a:tc>
                <a:tc>
                  <a:txBody>
                    <a:bodyPr/>
                    <a:lstStyle/>
                    <a:p>
                      <a:pPr algn="ctr"/>
                      <a:r>
                        <a:rPr lang="en-US" sz="800" smtClean="0"/>
                        <a:t>Fall</a:t>
                      </a:r>
                      <a:endParaRPr lang="en-US" sz="800"/>
                    </a:p>
                  </a:txBody>
                  <a:tcPr anchor="ctr"/>
                </a:tc>
                <a:tc>
                  <a:txBody>
                    <a:bodyPr/>
                    <a:lstStyle/>
                    <a:p>
                      <a:pPr algn="ctr"/>
                      <a:r>
                        <a:rPr lang="en-US" sz="800" smtClean="0"/>
                        <a:t>Christmas</a:t>
                      </a:r>
                      <a:endParaRPr lang="en-US" sz="800"/>
                    </a:p>
                  </a:txBody>
                  <a:tcPr anchor="ctr"/>
                </a:tc>
              </a:tr>
              <a:tr h="360492">
                <a:tc>
                  <a:txBody>
                    <a:bodyPr/>
                    <a:lstStyle/>
                    <a:p>
                      <a:endParaRPr lang="en-US"/>
                    </a:p>
                  </a:txBody>
                  <a:tcPr/>
                </a:tc>
                <a:tc>
                  <a:txBody>
                    <a:bodyPr/>
                    <a:lstStyle/>
                    <a:p>
                      <a:pPr algn="ctr"/>
                      <a:r>
                        <a:rPr lang="en-US" sz="800" smtClean="0"/>
                        <a:t>Jan</a:t>
                      </a:r>
                      <a:endParaRPr lang="en-US" sz="800"/>
                    </a:p>
                  </a:txBody>
                  <a:tcPr anchor="ctr"/>
                </a:tc>
                <a:tc>
                  <a:txBody>
                    <a:bodyPr/>
                    <a:lstStyle/>
                    <a:p>
                      <a:pPr algn="ctr"/>
                      <a:r>
                        <a:rPr lang="en-US" sz="800" smtClean="0"/>
                        <a:t>Feb</a:t>
                      </a:r>
                      <a:endParaRPr lang="en-US" sz="800"/>
                    </a:p>
                  </a:txBody>
                  <a:tcPr anchor="ctr"/>
                </a:tc>
                <a:tc>
                  <a:txBody>
                    <a:bodyPr/>
                    <a:lstStyle/>
                    <a:p>
                      <a:pPr algn="ctr"/>
                      <a:r>
                        <a:rPr lang="en-US" sz="800" smtClean="0"/>
                        <a:t>Mar</a:t>
                      </a:r>
                      <a:endParaRPr lang="en-US" sz="800"/>
                    </a:p>
                  </a:txBody>
                  <a:tcPr anchor="ctr"/>
                </a:tc>
                <a:tc>
                  <a:txBody>
                    <a:bodyPr/>
                    <a:lstStyle/>
                    <a:p>
                      <a:pPr algn="ctr"/>
                      <a:r>
                        <a:rPr lang="en-US" sz="800" smtClean="0"/>
                        <a:t>Apr</a:t>
                      </a:r>
                      <a:endParaRPr lang="en-US" sz="800"/>
                    </a:p>
                  </a:txBody>
                  <a:tcPr anchor="ctr"/>
                </a:tc>
                <a:tc>
                  <a:txBody>
                    <a:bodyPr/>
                    <a:lstStyle/>
                    <a:p>
                      <a:pPr algn="ctr"/>
                      <a:r>
                        <a:rPr lang="en-US" sz="800" smtClean="0"/>
                        <a:t>May</a:t>
                      </a:r>
                      <a:endParaRPr lang="en-US" sz="800"/>
                    </a:p>
                  </a:txBody>
                  <a:tcPr anchor="ctr"/>
                </a:tc>
                <a:tc>
                  <a:txBody>
                    <a:bodyPr/>
                    <a:lstStyle/>
                    <a:p>
                      <a:pPr algn="ctr"/>
                      <a:r>
                        <a:rPr lang="en-US" sz="800" smtClean="0"/>
                        <a:t>Jun</a:t>
                      </a:r>
                      <a:endParaRPr lang="en-US" sz="800"/>
                    </a:p>
                  </a:txBody>
                  <a:tcPr anchor="ctr"/>
                </a:tc>
                <a:tc>
                  <a:txBody>
                    <a:bodyPr/>
                    <a:lstStyle/>
                    <a:p>
                      <a:pPr algn="ctr"/>
                      <a:r>
                        <a:rPr lang="en-US" sz="800" smtClean="0"/>
                        <a:t>Jul</a:t>
                      </a:r>
                      <a:endParaRPr lang="en-US" sz="800"/>
                    </a:p>
                  </a:txBody>
                  <a:tcPr anchor="ctr"/>
                </a:tc>
                <a:tc>
                  <a:txBody>
                    <a:bodyPr/>
                    <a:lstStyle/>
                    <a:p>
                      <a:pPr algn="ctr"/>
                      <a:r>
                        <a:rPr lang="en-US" sz="800" smtClean="0"/>
                        <a:t>Aug</a:t>
                      </a:r>
                      <a:endParaRPr lang="en-US" sz="800"/>
                    </a:p>
                  </a:txBody>
                  <a:tcPr anchor="ctr"/>
                </a:tc>
                <a:tc>
                  <a:txBody>
                    <a:bodyPr/>
                    <a:lstStyle/>
                    <a:p>
                      <a:pPr algn="ctr"/>
                      <a:r>
                        <a:rPr lang="en-US" sz="800" smtClean="0"/>
                        <a:t>Sep</a:t>
                      </a:r>
                      <a:endParaRPr lang="en-US" sz="800"/>
                    </a:p>
                  </a:txBody>
                  <a:tcPr anchor="ctr"/>
                </a:tc>
                <a:tc>
                  <a:txBody>
                    <a:bodyPr/>
                    <a:lstStyle/>
                    <a:p>
                      <a:pPr algn="ctr"/>
                      <a:r>
                        <a:rPr lang="en-US" sz="800" smtClean="0"/>
                        <a:t>Oct</a:t>
                      </a:r>
                      <a:endParaRPr lang="en-US" sz="800"/>
                    </a:p>
                  </a:txBody>
                  <a:tcPr anchor="ctr"/>
                </a:tc>
                <a:tc>
                  <a:txBody>
                    <a:bodyPr/>
                    <a:lstStyle/>
                    <a:p>
                      <a:pPr algn="ctr"/>
                      <a:r>
                        <a:rPr lang="en-US" sz="800" smtClean="0"/>
                        <a:t>Nov</a:t>
                      </a:r>
                      <a:endParaRPr lang="en-US" sz="800"/>
                    </a:p>
                  </a:txBody>
                  <a:tcPr anchor="ctr"/>
                </a:tc>
                <a:tc>
                  <a:txBody>
                    <a:bodyPr/>
                    <a:lstStyle/>
                    <a:p>
                      <a:pPr algn="ctr"/>
                      <a:r>
                        <a:rPr lang="en-US" sz="800" smtClean="0"/>
                        <a:t>Dec</a:t>
                      </a:r>
                      <a:endParaRPr lang="en-US" sz="800"/>
                    </a:p>
                  </a:txBody>
                  <a:tcPr anchor="ctr"/>
                </a:tc>
              </a:tr>
              <a:tr h="360492">
                <a:tc>
                  <a:txBody>
                    <a:bodyPr/>
                    <a:lstStyle/>
                    <a:p>
                      <a:r>
                        <a:rPr lang="en-US" sz="800" dirty="0" smtClean="0"/>
                        <a:t>Purpose</a:t>
                      </a:r>
                      <a:r>
                        <a:rPr lang="en-US" sz="800" baseline="0" dirty="0" smtClean="0"/>
                        <a:t> or Mission</a:t>
                      </a:r>
                      <a:endParaRPr lang="en-US" sz="800" dirty="0"/>
                    </a:p>
                  </a:txBody>
                  <a:tcPr anchor="ctr"/>
                </a:tc>
                <a:tc>
                  <a:txBody>
                    <a:bodyPr/>
                    <a:lstStyle/>
                    <a:p>
                      <a:r>
                        <a:rPr lang="en-US" sz="1200" dirty="0" smtClean="0"/>
                        <a:t>2,3,4</a:t>
                      </a:r>
                      <a:endParaRPr lang="en-US" sz="1200" dirty="0"/>
                    </a:p>
                  </a:txBody>
                  <a:tcPr/>
                </a:tc>
                <a:tc>
                  <a:txBody>
                    <a:bodyPr/>
                    <a:lstStyle/>
                    <a:p>
                      <a:r>
                        <a:rPr lang="en-US" sz="1200" dirty="0" smtClean="0"/>
                        <a:t>5</a:t>
                      </a:r>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360492">
                <a:tc>
                  <a:txBody>
                    <a:bodyPr/>
                    <a:lstStyle/>
                    <a:p>
                      <a:r>
                        <a:rPr lang="en-US" sz="800" dirty="0" smtClean="0"/>
                        <a:t>Ministry</a:t>
                      </a:r>
                      <a:r>
                        <a:rPr lang="en-US" sz="800" baseline="0" dirty="0" smtClean="0"/>
                        <a:t> Plan</a:t>
                      </a:r>
                      <a:endParaRPr lang="en-US" sz="800" dirty="0"/>
                    </a:p>
                  </a:txBody>
                  <a:tcPr anchor="ctr"/>
                </a:tc>
                <a:tc>
                  <a:txBody>
                    <a:bodyPr/>
                    <a:lstStyle/>
                    <a:p>
                      <a:endParaRPr lang="en-US" sz="1200" dirty="0"/>
                    </a:p>
                  </a:txBody>
                  <a:tcPr/>
                </a:tc>
                <a:tc>
                  <a:txBody>
                    <a:bodyPr/>
                    <a:lstStyle/>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31,32,</a:t>
                      </a:r>
                      <a:r>
                        <a:rPr lang="en-US" sz="1100" baseline="0" dirty="0" smtClean="0"/>
                        <a:t> </a:t>
                      </a:r>
                      <a:r>
                        <a:rPr lang="en-US" sz="1100" dirty="0" smtClean="0"/>
                        <a:t>33, 34</a:t>
                      </a:r>
                    </a:p>
                    <a:p>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35,36,37,3839</a:t>
                      </a:r>
                    </a:p>
                    <a:p>
                      <a:endParaRPr lang="en-US" sz="1100" dirty="0"/>
                    </a:p>
                  </a:txBody>
                  <a:tcPr/>
                </a:tc>
                <a:tc>
                  <a:txBody>
                    <a:bodyPr/>
                    <a:lstStyle/>
                    <a:p>
                      <a:endParaRPr lang="en-US" dirty="0"/>
                    </a:p>
                  </a:txBody>
                  <a:tcPr/>
                </a:tc>
                <a:tc>
                  <a:txBody>
                    <a:bodyPr/>
                    <a:lstStyle/>
                    <a:p>
                      <a:endParaRPr lang="en-US" dirty="0"/>
                    </a:p>
                  </a:txBody>
                  <a:tcPr/>
                </a:tc>
                <a:tc>
                  <a:txBody>
                    <a:bodyPr/>
                    <a:lstStyle/>
                    <a:p>
                      <a:endParaRPr lang="en-US"/>
                    </a:p>
                  </a:txBody>
                  <a:tcPr/>
                </a:tc>
              </a:tr>
              <a:tr h="360492">
                <a:tc>
                  <a:txBody>
                    <a:bodyPr/>
                    <a:lstStyle/>
                    <a:p>
                      <a:r>
                        <a:rPr lang="en-US" sz="800" dirty="0" smtClean="0"/>
                        <a:t>Leader</a:t>
                      </a:r>
                      <a:r>
                        <a:rPr lang="en-US" sz="800" baseline="0" dirty="0" smtClean="0"/>
                        <a:t> Expectations</a:t>
                      </a:r>
                      <a:endParaRPr lang="en-US" sz="800" dirty="0"/>
                    </a:p>
                  </a:txBody>
                  <a:tcPr anchor="ct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sz="1100" dirty="0" smtClean="0"/>
                        <a:t>18,19,20</a:t>
                      </a:r>
                      <a:r>
                        <a:rPr lang="en-US" sz="1100" baseline="0" dirty="0" smtClean="0"/>
                        <a:t> 21</a:t>
                      </a:r>
                      <a:endParaRPr lang="en-US" sz="1100" dirty="0"/>
                    </a:p>
                  </a:txBody>
                  <a:tcPr/>
                </a:tc>
                <a:tc>
                  <a:txBody>
                    <a:bodyPr/>
                    <a:lstStyle/>
                    <a:p>
                      <a:r>
                        <a:rPr lang="en-US" sz="1100" dirty="0" smtClean="0"/>
                        <a:t>22,23,</a:t>
                      </a:r>
                    </a:p>
                    <a:p>
                      <a:r>
                        <a:rPr lang="en-US" sz="1100" dirty="0" smtClean="0"/>
                        <a:t>24</a:t>
                      </a:r>
                      <a:endParaRPr lang="en-US" sz="11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60492">
                <a:tc>
                  <a:txBody>
                    <a:bodyPr/>
                    <a:lstStyle/>
                    <a:p>
                      <a:r>
                        <a:rPr lang="en-US" sz="800" dirty="0" smtClean="0"/>
                        <a:t>Member</a:t>
                      </a:r>
                    </a:p>
                    <a:p>
                      <a:r>
                        <a:rPr lang="en-US" sz="800" dirty="0" smtClean="0"/>
                        <a:t>Expectations</a:t>
                      </a:r>
                      <a:endParaRPr lang="en-US" sz="800" dirty="0"/>
                    </a:p>
                  </a:txBody>
                  <a:tcPr anchor="ct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sz="1100" dirty="0" smtClean="0"/>
                        <a:t>35,36</a:t>
                      </a:r>
                    </a:p>
                    <a:p>
                      <a:r>
                        <a:rPr lang="en-US" sz="1100" dirty="0" smtClean="0"/>
                        <a:t>37</a:t>
                      </a:r>
                      <a:endParaRPr lang="en-US" sz="1100" dirty="0"/>
                    </a:p>
                  </a:txBody>
                  <a:tcPr/>
                </a:tc>
                <a:tc>
                  <a:txBody>
                    <a:bodyPr/>
                    <a:lstStyle/>
                    <a:p>
                      <a:endParaRPr lang="en-US"/>
                    </a:p>
                  </a:txBody>
                  <a:tcPr/>
                </a:tc>
                <a:tc>
                  <a:txBody>
                    <a:bodyPr/>
                    <a:lstStyle/>
                    <a:p>
                      <a:endParaRPr lang="en-US"/>
                    </a:p>
                  </a:txBody>
                  <a:tcPr/>
                </a:tc>
                <a:tc>
                  <a:txBody>
                    <a:bodyPr/>
                    <a:lstStyle/>
                    <a:p>
                      <a:endParaRPr lang="en-US"/>
                    </a:p>
                  </a:txBody>
                  <a:tcPr/>
                </a:tc>
              </a:tr>
              <a:tr h="360492">
                <a:tc>
                  <a:txBody>
                    <a:bodyPr/>
                    <a:lstStyle/>
                    <a:p>
                      <a:r>
                        <a:rPr lang="en-US" sz="800" dirty="0" smtClean="0"/>
                        <a:t>New</a:t>
                      </a:r>
                      <a:r>
                        <a:rPr lang="en-US" sz="800" baseline="0" dirty="0" smtClean="0"/>
                        <a:t> Member Process</a:t>
                      </a:r>
                      <a:endParaRPr lang="en-US" sz="800" dirty="0"/>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100" dirty="0" smtClean="0"/>
                        <a:t>38</a:t>
                      </a:r>
                      <a:endParaRPr lang="en-US" sz="1100" dirty="0"/>
                    </a:p>
                  </a:txBody>
                  <a:tcPr/>
                </a:tc>
                <a:tc>
                  <a:txBody>
                    <a:bodyPr/>
                    <a:lstStyle/>
                    <a:p>
                      <a:endParaRPr lang="en-US" dirty="0"/>
                    </a:p>
                  </a:txBody>
                  <a:tcPr/>
                </a:tc>
                <a:tc>
                  <a:txBody>
                    <a:bodyPr/>
                    <a:lstStyle/>
                    <a:p>
                      <a:endParaRPr lang="en-US" dirty="0"/>
                    </a:p>
                  </a:txBody>
                  <a:tcPr/>
                </a:tc>
              </a:tr>
              <a:tr h="360492">
                <a:tc>
                  <a:txBody>
                    <a:bodyPr/>
                    <a:lstStyle/>
                    <a:p>
                      <a:r>
                        <a:rPr lang="en-US" sz="800" dirty="0" smtClean="0"/>
                        <a:t>Discipleship</a:t>
                      </a:r>
                      <a:r>
                        <a:rPr lang="en-US" sz="800" baseline="0" dirty="0" smtClean="0"/>
                        <a:t> Path</a:t>
                      </a:r>
                      <a:endParaRPr lang="en-US" sz="800" dirty="0"/>
                    </a:p>
                  </a:txBody>
                  <a:tcPr anchor="ctr"/>
                </a:tc>
                <a:tc>
                  <a:txBody>
                    <a:bodyPr/>
                    <a:lstStyle/>
                    <a:p>
                      <a:endParaRPr lang="en-US" dirty="0"/>
                    </a:p>
                  </a:txBody>
                  <a:tcPr/>
                </a:tc>
                <a:tc>
                  <a:txBody>
                    <a:bodyPr/>
                    <a:lstStyle/>
                    <a:p>
                      <a:endParaRPr lang="en-US"/>
                    </a:p>
                  </a:txBody>
                  <a:tcPr/>
                </a:tc>
                <a:tc>
                  <a:txBody>
                    <a:bodyPr/>
                    <a:lstStyle/>
                    <a:p>
                      <a:r>
                        <a:rPr lang="en-US" sz="900" dirty="0" smtClean="0"/>
                        <a:t>9,10,11,</a:t>
                      </a:r>
                    </a:p>
                    <a:p>
                      <a:r>
                        <a:rPr lang="en-US" sz="900" dirty="0" smtClean="0"/>
                        <a:t>12</a:t>
                      </a:r>
                      <a:endParaRPr lang="en-US" sz="900" dirty="0"/>
                    </a:p>
                  </a:txBody>
                  <a:tcPr/>
                </a:tc>
                <a:tc>
                  <a:txBody>
                    <a:bodyPr/>
                    <a:lstStyle/>
                    <a:p>
                      <a:r>
                        <a:rPr lang="en-US" sz="1100" dirty="0" smtClean="0"/>
                        <a:t>13,14</a:t>
                      </a:r>
                      <a:endParaRPr lang="en-US" sz="11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100" dirty="0" smtClean="0"/>
                        <a:t>39,40</a:t>
                      </a:r>
                      <a:endParaRPr lang="en-US" sz="1100" dirty="0"/>
                    </a:p>
                  </a:txBody>
                  <a:tcPr/>
                </a:tc>
                <a:tc>
                  <a:txBody>
                    <a:bodyPr/>
                    <a:lstStyle/>
                    <a:p>
                      <a:endParaRPr lang="en-US"/>
                    </a:p>
                  </a:txBody>
                  <a:tcPr/>
                </a:tc>
                <a:tc>
                  <a:txBody>
                    <a:bodyPr/>
                    <a:lstStyle/>
                    <a:p>
                      <a:endParaRPr lang="en-US"/>
                    </a:p>
                  </a:txBody>
                  <a:tcPr/>
                </a:tc>
              </a:tr>
              <a:tr h="360492">
                <a:tc>
                  <a:txBody>
                    <a:bodyPr/>
                    <a:lstStyle/>
                    <a:p>
                      <a:r>
                        <a:rPr lang="en-US" sz="800" dirty="0" smtClean="0"/>
                        <a:t>Sermon</a:t>
                      </a:r>
                      <a:endParaRPr lang="en-US" sz="800" dirty="0"/>
                    </a:p>
                  </a:txBody>
                  <a:tcPr anchor="ctr"/>
                </a:tc>
                <a:tc>
                  <a:txBody>
                    <a:bodyPr/>
                    <a:lstStyle/>
                    <a:p>
                      <a:r>
                        <a:rPr lang="en-US" sz="1100" dirty="0" smtClean="0"/>
                        <a:t>2,3,4</a:t>
                      </a:r>
                      <a:endParaRPr lang="en-US" sz="1100" dirty="0"/>
                    </a:p>
                  </a:txBody>
                  <a:tcPr/>
                </a:tc>
                <a:tc>
                  <a:txBody>
                    <a:bodyPr/>
                    <a:lstStyle/>
                    <a:p>
                      <a:endParaRPr lang="en-US"/>
                    </a:p>
                  </a:txBody>
                  <a:tcPr/>
                </a:tc>
                <a:tc>
                  <a:txBody>
                    <a:bodyPr/>
                    <a:lstStyle/>
                    <a:p>
                      <a:endParaRPr lang="en-US"/>
                    </a:p>
                  </a:txBody>
                  <a:tcPr/>
                </a:tc>
                <a:tc>
                  <a:txBody>
                    <a:bodyPr/>
                    <a:lstStyle/>
                    <a:p>
                      <a:r>
                        <a:rPr lang="en-US" sz="1100" dirty="0" smtClean="0"/>
                        <a:t>15</a:t>
                      </a:r>
                      <a:endParaRPr lang="en-US" sz="1100" dirty="0"/>
                    </a:p>
                  </a:txBody>
                  <a:tcPr/>
                </a:tc>
                <a:tc>
                  <a:txBody>
                    <a:bodyPr/>
                    <a:lstStyle/>
                    <a:p>
                      <a:endParaRPr lang="en-US"/>
                    </a:p>
                  </a:txBody>
                  <a:tcPr/>
                </a:tc>
                <a:tc>
                  <a:txBody>
                    <a:bodyPr/>
                    <a:lstStyle/>
                    <a:p>
                      <a:r>
                        <a:rPr lang="en-US" sz="1100" dirty="0" smtClean="0"/>
                        <a:t>25</a:t>
                      </a:r>
                      <a:endParaRPr lang="en-US" sz="11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100" dirty="0" smtClean="0"/>
                        <a:t>41,42</a:t>
                      </a:r>
                      <a:endParaRPr lang="en-US" sz="1100" dirty="0"/>
                    </a:p>
                  </a:txBody>
                  <a:tcPr/>
                </a:tc>
                <a:tc>
                  <a:txBody>
                    <a:bodyPr/>
                    <a:lstStyle/>
                    <a:p>
                      <a:r>
                        <a:rPr lang="en-US" sz="1100" dirty="0" smtClean="0"/>
                        <a:t>43,44</a:t>
                      </a:r>
                      <a:endParaRPr lang="en-US" sz="1100" dirty="0"/>
                    </a:p>
                  </a:txBody>
                  <a:tcPr/>
                </a:tc>
                <a:tc>
                  <a:txBody>
                    <a:bodyPr/>
                    <a:lstStyle/>
                    <a:p>
                      <a:endParaRPr lang="en-US"/>
                    </a:p>
                  </a:txBody>
                  <a:tcPr/>
                </a:tc>
              </a:tr>
              <a:tr h="360492">
                <a:tc>
                  <a:txBody>
                    <a:bodyPr/>
                    <a:lstStyle/>
                    <a:p>
                      <a:r>
                        <a:rPr lang="en-US" sz="800" dirty="0" smtClean="0"/>
                        <a:t>Giving</a:t>
                      </a:r>
                      <a:r>
                        <a:rPr lang="en-US" sz="800" baseline="0" dirty="0" smtClean="0"/>
                        <a:t> Talks</a:t>
                      </a:r>
                      <a:endParaRPr lang="en-US" sz="800" dirty="0"/>
                    </a:p>
                  </a:txBody>
                  <a:tcPr anchor="ctr"/>
                </a:tc>
                <a:tc>
                  <a:txBody>
                    <a:bodyPr/>
                    <a:lstStyle/>
                    <a:p>
                      <a:r>
                        <a:rPr lang="en-US" sz="1100" dirty="0" smtClean="0"/>
                        <a:t>1,2,3,4</a:t>
                      </a:r>
                      <a:endParaRPr lang="en-US" sz="1100" dirty="0"/>
                    </a:p>
                  </a:txBody>
                  <a:tcPr/>
                </a:tc>
                <a:tc>
                  <a:txBody>
                    <a:bodyPr/>
                    <a:lstStyle/>
                    <a:p>
                      <a:r>
                        <a:rPr lang="en-US" sz="1100" dirty="0" smtClean="0"/>
                        <a:t>5,6,7,8</a:t>
                      </a:r>
                      <a:endParaRPr lang="en-US" sz="1100" dirty="0"/>
                    </a:p>
                  </a:txBody>
                  <a:tcPr/>
                </a:tc>
                <a:tc>
                  <a:txBody>
                    <a:bodyPr/>
                    <a:lstStyle/>
                    <a:p>
                      <a:r>
                        <a:rPr lang="en-US" sz="1100" dirty="0" smtClean="0"/>
                        <a:t>9,10,11</a:t>
                      </a:r>
                      <a:r>
                        <a:rPr lang="en-US" sz="1100" baseline="0" dirty="0" smtClean="0"/>
                        <a:t> 12</a:t>
                      </a:r>
                      <a:endParaRPr lang="en-US" sz="1100" dirty="0"/>
                    </a:p>
                  </a:txBody>
                  <a:tcPr/>
                </a:tc>
                <a:tc>
                  <a:txBody>
                    <a:bodyPr/>
                    <a:lstStyle/>
                    <a:p>
                      <a:r>
                        <a:rPr lang="en-US" sz="1100" dirty="0" smtClean="0"/>
                        <a:t>13,14,15</a:t>
                      </a:r>
                    </a:p>
                    <a:p>
                      <a:r>
                        <a:rPr lang="en-US" sz="1100" dirty="0" smtClean="0"/>
                        <a:t>16,</a:t>
                      </a:r>
                      <a:r>
                        <a:rPr lang="en-US" sz="1100" baseline="0" dirty="0" smtClean="0"/>
                        <a:t> </a:t>
                      </a:r>
                      <a:r>
                        <a:rPr lang="en-US" sz="1100" dirty="0" smtClean="0"/>
                        <a:t>17</a:t>
                      </a:r>
                      <a:endParaRPr lang="en-US" sz="1100" dirty="0"/>
                    </a:p>
                  </a:txBody>
                  <a:tcPr/>
                </a:tc>
                <a:tc>
                  <a:txBody>
                    <a:bodyPr/>
                    <a:lstStyle/>
                    <a:p>
                      <a:r>
                        <a:rPr lang="en-US" sz="1100" dirty="0" smtClean="0"/>
                        <a:t>18,19,2021</a:t>
                      </a:r>
                      <a:endParaRPr lang="en-US" sz="1100" dirty="0"/>
                    </a:p>
                  </a:txBody>
                  <a:tcPr/>
                </a:tc>
                <a:tc>
                  <a:txBody>
                    <a:bodyPr/>
                    <a:lstStyle/>
                    <a:p>
                      <a:r>
                        <a:rPr lang="en-US" sz="1100" dirty="0" smtClean="0"/>
                        <a:t>22,23,</a:t>
                      </a:r>
                    </a:p>
                    <a:p>
                      <a:r>
                        <a:rPr lang="en-US" sz="1100" dirty="0" smtClean="0"/>
                        <a:t>24,25</a:t>
                      </a:r>
                      <a:endParaRPr lang="en-US" sz="1100" dirty="0"/>
                    </a:p>
                  </a:txBody>
                  <a:tcPr/>
                </a:tc>
                <a:tc>
                  <a:txBody>
                    <a:bodyPr/>
                    <a:lstStyle/>
                    <a:p>
                      <a:r>
                        <a:rPr lang="en-US" sz="1100" dirty="0" smtClean="0"/>
                        <a:t>26,27,</a:t>
                      </a:r>
                    </a:p>
                    <a:p>
                      <a:r>
                        <a:rPr lang="en-US" sz="1100" dirty="0" smtClean="0"/>
                        <a:t>28,29</a:t>
                      </a:r>
                    </a:p>
                    <a:p>
                      <a:r>
                        <a:rPr lang="en-US" sz="1100" dirty="0" smtClean="0"/>
                        <a:t>30</a:t>
                      </a:r>
                      <a:endParaRPr lang="en-US" sz="1100" dirty="0"/>
                    </a:p>
                  </a:txBody>
                  <a:tcPr/>
                </a:tc>
                <a:tc>
                  <a:txBody>
                    <a:bodyPr/>
                    <a:lstStyle/>
                    <a:p>
                      <a:r>
                        <a:rPr lang="en-US" sz="1100" dirty="0" smtClean="0"/>
                        <a:t>31,32,</a:t>
                      </a:r>
                      <a:r>
                        <a:rPr lang="en-US" sz="1100" baseline="0" dirty="0" smtClean="0"/>
                        <a:t> </a:t>
                      </a:r>
                      <a:r>
                        <a:rPr lang="en-US" sz="1100" dirty="0" smtClean="0"/>
                        <a:t>33, 34</a:t>
                      </a:r>
                      <a:endParaRPr lang="en-US" sz="1100" dirty="0"/>
                    </a:p>
                  </a:txBody>
                  <a:tcPr/>
                </a:tc>
                <a:tc>
                  <a:txBody>
                    <a:bodyPr/>
                    <a:lstStyle/>
                    <a:p>
                      <a:r>
                        <a:rPr lang="en-US" sz="1100" dirty="0" smtClean="0"/>
                        <a:t>35,36,37,3839</a:t>
                      </a:r>
                      <a:endParaRPr lang="en-US" sz="1100" dirty="0"/>
                    </a:p>
                  </a:txBody>
                  <a:tcPr/>
                </a:tc>
                <a:tc>
                  <a:txBody>
                    <a:bodyPr/>
                    <a:lstStyle/>
                    <a:p>
                      <a:r>
                        <a:rPr lang="en-US" sz="1100" dirty="0" smtClean="0"/>
                        <a:t>40,41</a:t>
                      </a:r>
                    </a:p>
                    <a:p>
                      <a:r>
                        <a:rPr lang="en-US" sz="1100" dirty="0" smtClean="0"/>
                        <a:t>42,43</a:t>
                      </a:r>
                      <a:endParaRPr lang="en-US" sz="1100" dirty="0"/>
                    </a:p>
                  </a:txBody>
                  <a:tcPr/>
                </a:tc>
                <a:tc>
                  <a:txBody>
                    <a:bodyPr/>
                    <a:lstStyle/>
                    <a:p>
                      <a:r>
                        <a:rPr lang="en-US" sz="1100" dirty="0" smtClean="0"/>
                        <a:t>44,4546,47</a:t>
                      </a:r>
                      <a:endParaRPr lang="en-US" sz="1100" dirty="0"/>
                    </a:p>
                  </a:txBody>
                  <a:tcPr/>
                </a:tc>
                <a:tc>
                  <a:txBody>
                    <a:bodyPr/>
                    <a:lstStyle/>
                    <a:p>
                      <a:r>
                        <a:rPr lang="en-US" sz="1100" dirty="0" smtClean="0"/>
                        <a:t>48,49,</a:t>
                      </a:r>
                    </a:p>
                    <a:p>
                      <a:r>
                        <a:rPr lang="en-US" sz="1100" dirty="0" smtClean="0"/>
                        <a:t>50,51</a:t>
                      </a:r>
                    </a:p>
                    <a:p>
                      <a:r>
                        <a:rPr lang="en-US" sz="1100" dirty="0" smtClean="0"/>
                        <a:t>51</a:t>
                      </a:r>
                      <a:endParaRPr lang="en-US" sz="1100" dirty="0"/>
                    </a:p>
                  </a:txBody>
                  <a:tcPr/>
                </a:tc>
              </a:tr>
              <a:tr h="360492">
                <a:tc>
                  <a:txBody>
                    <a:bodyPr/>
                    <a:lstStyle/>
                    <a:p>
                      <a:r>
                        <a:rPr lang="en-US" sz="800" dirty="0" smtClean="0"/>
                        <a:t>Ministry</a:t>
                      </a:r>
                      <a:r>
                        <a:rPr lang="en-US" sz="800" baseline="0" dirty="0" smtClean="0"/>
                        <a:t> Moment</a:t>
                      </a:r>
                      <a:endParaRPr lang="en-US" sz="800" dirty="0"/>
                    </a:p>
                  </a:txBody>
                  <a:tcPr anchor="ctr"/>
                </a:tc>
                <a:tc>
                  <a:txBody>
                    <a:bodyPr/>
                    <a:lstStyle/>
                    <a:p>
                      <a:r>
                        <a:rPr lang="en-US" sz="1100" dirty="0" smtClean="0"/>
                        <a:t>2</a:t>
                      </a:r>
                      <a:endParaRPr lang="en-US" sz="1100" dirty="0"/>
                    </a:p>
                  </a:txBody>
                  <a:tcPr/>
                </a:tc>
                <a:tc>
                  <a:txBody>
                    <a:bodyPr/>
                    <a:lstStyle/>
                    <a:p>
                      <a:r>
                        <a:rPr lang="en-US" sz="1100" dirty="0" smtClean="0"/>
                        <a:t>6</a:t>
                      </a:r>
                      <a:endParaRPr lang="en-US" sz="1100" dirty="0"/>
                    </a:p>
                  </a:txBody>
                  <a:tcPr/>
                </a:tc>
                <a:tc>
                  <a:txBody>
                    <a:bodyPr/>
                    <a:lstStyle/>
                    <a:p>
                      <a:r>
                        <a:rPr lang="en-US" sz="1100" dirty="0" smtClean="0"/>
                        <a:t>10</a:t>
                      </a:r>
                      <a:endParaRPr lang="en-US" sz="1100" dirty="0"/>
                    </a:p>
                  </a:txBody>
                  <a:tcPr/>
                </a:tc>
                <a:tc>
                  <a:txBody>
                    <a:bodyPr/>
                    <a:lstStyle/>
                    <a:p>
                      <a:r>
                        <a:rPr lang="en-US" sz="1100" dirty="0" smtClean="0"/>
                        <a:t>14</a:t>
                      </a:r>
                      <a:endParaRPr lang="en-US" sz="1100" dirty="0"/>
                    </a:p>
                  </a:txBody>
                  <a:tcPr/>
                </a:tc>
                <a:tc>
                  <a:txBody>
                    <a:bodyPr/>
                    <a:lstStyle/>
                    <a:p>
                      <a:r>
                        <a:rPr lang="en-US" sz="1100" dirty="0" smtClean="0"/>
                        <a:t>19</a:t>
                      </a:r>
                      <a:endParaRPr lang="en-US" sz="1100" dirty="0"/>
                    </a:p>
                  </a:txBody>
                  <a:tcPr/>
                </a:tc>
                <a:tc>
                  <a:txBody>
                    <a:bodyPr/>
                    <a:lstStyle/>
                    <a:p>
                      <a:r>
                        <a:rPr lang="en-US" sz="1100" dirty="0" smtClean="0"/>
                        <a:t>23</a:t>
                      </a:r>
                      <a:endParaRPr lang="en-US" sz="1100" dirty="0"/>
                    </a:p>
                  </a:txBody>
                  <a:tcPr/>
                </a:tc>
                <a:tc>
                  <a:txBody>
                    <a:bodyPr/>
                    <a:lstStyle/>
                    <a:p>
                      <a:r>
                        <a:rPr lang="en-US" sz="1100" dirty="0" smtClean="0"/>
                        <a:t>27</a:t>
                      </a:r>
                      <a:endParaRPr lang="en-US" sz="1100" dirty="0"/>
                    </a:p>
                  </a:txBody>
                  <a:tcPr/>
                </a:tc>
                <a:tc>
                  <a:txBody>
                    <a:bodyPr/>
                    <a:lstStyle/>
                    <a:p>
                      <a:r>
                        <a:rPr lang="en-US" sz="1100" dirty="0" smtClean="0"/>
                        <a:t>32</a:t>
                      </a:r>
                      <a:endParaRPr lang="en-US" sz="1100" dirty="0"/>
                    </a:p>
                  </a:txBody>
                  <a:tcPr/>
                </a:tc>
                <a:tc>
                  <a:txBody>
                    <a:bodyPr/>
                    <a:lstStyle/>
                    <a:p>
                      <a:r>
                        <a:rPr lang="en-US" sz="1100" dirty="0" smtClean="0"/>
                        <a:t>36</a:t>
                      </a:r>
                      <a:endParaRPr lang="en-US" sz="1100" dirty="0"/>
                    </a:p>
                  </a:txBody>
                  <a:tcPr/>
                </a:tc>
                <a:tc>
                  <a:txBody>
                    <a:bodyPr/>
                    <a:lstStyle/>
                    <a:p>
                      <a:r>
                        <a:rPr lang="en-US" sz="1100" dirty="0" smtClean="0"/>
                        <a:t>41</a:t>
                      </a:r>
                      <a:endParaRPr lang="en-US" sz="1100" dirty="0"/>
                    </a:p>
                  </a:txBody>
                  <a:tcPr/>
                </a:tc>
                <a:tc>
                  <a:txBody>
                    <a:bodyPr/>
                    <a:lstStyle/>
                    <a:p>
                      <a:r>
                        <a:rPr lang="en-US" sz="1100" dirty="0" smtClean="0"/>
                        <a:t>45</a:t>
                      </a:r>
                      <a:endParaRPr lang="en-US" sz="1100" dirty="0"/>
                    </a:p>
                  </a:txBody>
                  <a:tcPr/>
                </a:tc>
                <a:tc>
                  <a:txBody>
                    <a:bodyPr/>
                    <a:lstStyle/>
                    <a:p>
                      <a:r>
                        <a:rPr lang="en-US" sz="1100" dirty="0" smtClean="0"/>
                        <a:t>49</a:t>
                      </a:r>
                      <a:endParaRPr lang="en-US" sz="1100" dirty="0"/>
                    </a:p>
                  </a:txBody>
                  <a:tcPr/>
                </a:tc>
              </a:tr>
              <a:tr h="360492">
                <a:tc>
                  <a:txBody>
                    <a:bodyPr/>
                    <a:lstStyle/>
                    <a:p>
                      <a:r>
                        <a:rPr lang="en-US" sz="800" dirty="0" smtClean="0"/>
                        <a:t>Thank</a:t>
                      </a:r>
                      <a:r>
                        <a:rPr lang="en-US" sz="800" baseline="0" dirty="0" smtClean="0"/>
                        <a:t> You Notes</a:t>
                      </a:r>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1,2,3,4</a:t>
                      </a:r>
                    </a:p>
                    <a:p>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5,6,7,8</a:t>
                      </a:r>
                    </a:p>
                    <a:p>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9,10,11</a:t>
                      </a:r>
                      <a:r>
                        <a:rPr lang="en-US" sz="1100" baseline="0" dirty="0" smtClean="0"/>
                        <a:t> 12</a:t>
                      </a:r>
                      <a:endParaRPr lang="en-US" sz="1100" dirty="0" smtClean="0"/>
                    </a:p>
                    <a:p>
                      <a:endParaRPr lang="en-US" sz="1100" dirty="0"/>
                    </a:p>
                  </a:txBody>
                  <a:tcPr/>
                </a:tc>
                <a:tc>
                  <a:txBody>
                    <a:bodyPr/>
                    <a:lstStyle/>
                    <a:p>
                      <a:r>
                        <a:rPr lang="en-US" sz="1100" dirty="0" smtClean="0"/>
                        <a:t>13,14,15</a:t>
                      </a:r>
                    </a:p>
                    <a:p>
                      <a:r>
                        <a:rPr lang="en-US" sz="1100" dirty="0" smtClean="0"/>
                        <a:t>16,</a:t>
                      </a:r>
                      <a:r>
                        <a:rPr lang="en-US" sz="1100" baseline="0" dirty="0" smtClean="0"/>
                        <a:t> </a:t>
                      </a:r>
                      <a:r>
                        <a:rPr lang="en-US" sz="1100" dirty="0" smtClean="0"/>
                        <a:t>17</a:t>
                      </a:r>
                    </a:p>
                    <a:p>
                      <a:endParaRPr lang="en-US" sz="1100" dirty="0"/>
                    </a:p>
                  </a:txBody>
                  <a:tcPr/>
                </a:tc>
                <a:tc>
                  <a:txBody>
                    <a:bodyPr/>
                    <a:lstStyle/>
                    <a:p>
                      <a:r>
                        <a:rPr lang="en-US" sz="1100" dirty="0" smtClean="0"/>
                        <a:t>13,14,15</a:t>
                      </a:r>
                    </a:p>
                    <a:p>
                      <a:r>
                        <a:rPr lang="en-US" sz="1100" dirty="0" smtClean="0"/>
                        <a:t>16,</a:t>
                      </a:r>
                      <a:r>
                        <a:rPr lang="en-US" sz="1100" baseline="0" dirty="0" smtClean="0"/>
                        <a:t> </a:t>
                      </a:r>
                      <a:r>
                        <a:rPr lang="en-US" sz="1100" dirty="0" smtClean="0"/>
                        <a:t>17</a:t>
                      </a:r>
                    </a:p>
                    <a:p>
                      <a:endParaRPr lang="en-US" sz="1100" dirty="0"/>
                    </a:p>
                  </a:txBody>
                  <a:tcPr/>
                </a:tc>
                <a:tc>
                  <a:txBody>
                    <a:bodyPr/>
                    <a:lstStyle/>
                    <a:p>
                      <a:r>
                        <a:rPr lang="en-US" sz="1100" dirty="0" smtClean="0"/>
                        <a:t>22,23,</a:t>
                      </a:r>
                    </a:p>
                    <a:p>
                      <a:r>
                        <a:rPr lang="en-US" sz="1100" dirty="0" smtClean="0"/>
                        <a:t>24,25</a:t>
                      </a:r>
                    </a:p>
                    <a:p>
                      <a:endParaRPr lang="en-US" sz="1100" dirty="0"/>
                    </a:p>
                  </a:txBody>
                  <a:tcPr/>
                </a:tc>
                <a:tc>
                  <a:txBody>
                    <a:bodyPr/>
                    <a:lstStyle/>
                    <a:p>
                      <a:r>
                        <a:rPr lang="en-US" sz="1100" dirty="0" smtClean="0"/>
                        <a:t>22,23,</a:t>
                      </a:r>
                    </a:p>
                    <a:p>
                      <a:r>
                        <a:rPr lang="en-US" sz="1100" dirty="0" smtClean="0"/>
                        <a:t>24,25</a:t>
                      </a:r>
                    </a:p>
                    <a:p>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31,32,</a:t>
                      </a:r>
                      <a:r>
                        <a:rPr lang="en-US" sz="1100" baseline="0" dirty="0" smtClean="0"/>
                        <a:t> </a:t>
                      </a:r>
                      <a:r>
                        <a:rPr lang="en-US" sz="1100" dirty="0" smtClean="0"/>
                        <a:t>33, 34</a:t>
                      </a:r>
                    </a:p>
                    <a:p>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35,36,37,3839</a:t>
                      </a:r>
                    </a:p>
                    <a:p>
                      <a:endParaRPr lang="en-US" sz="1100" dirty="0"/>
                    </a:p>
                  </a:txBody>
                  <a:tcPr/>
                </a:tc>
                <a:tc>
                  <a:txBody>
                    <a:bodyPr/>
                    <a:lstStyle/>
                    <a:p>
                      <a:r>
                        <a:rPr lang="en-US" sz="1100" dirty="0" smtClean="0"/>
                        <a:t>40,41</a:t>
                      </a:r>
                    </a:p>
                    <a:p>
                      <a:r>
                        <a:rPr lang="en-US" sz="1100" dirty="0" smtClean="0"/>
                        <a:t>42,43</a:t>
                      </a:r>
                    </a:p>
                    <a:p>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44,4546,47</a:t>
                      </a:r>
                    </a:p>
                    <a:p>
                      <a:endParaRPr lang="en-US" sz="1100" dirty="0"/>
                    </a:p>
                  </a:txBody>
                  <a:tcPr/>
                </a:tc>
                <a:tc>
                  <a:txBody>
                    <a:bodyPr/>
                    <a:lstStyle/>
                    <a:p>
                      <a:r>
                        <a:rPr lang="en-US" sz="1100" dirty="0" smtClean="0"/>
                        <a:t>48,49,</a:t>
                      </a:r>
                    </a:p>
                    <a:p>
                      <a:r>
                        <a:rPr lang="en-US" sz="1100" dirty="0" smtClean="0"/>
                        <a:t>50,51</a:t>
                      </a:r>
                    </a:p>
                    <a:p>
                      <a:r>
                        <a:rPr lang="en-US" sz="1100" dirty="0" smtClean="0"/>
                        <a:t>51</a:t>
                      </a:r>
                    </a:p>
                    <a:p>
                      <a:endParaRPr lang="en-US" sz="1100" dirty="0"/>
                    </a:p>
                  </a:txBody>
                  <a:tcPr/>
                </a:tc>
              </a:tr>
              <a:tr h="360492">
                <a:tc>
                  <a:txBody>
                    <a:bodyPr/>
                    <a:lstStyle/>
                    <a:p>
                      <a:r>
                        <a:rPr lang="en-US" sz="800" dirty="0" smtClean="0"/>
                        <a:t>Key</a:t>
                      </a:r>
                      <a:r>
                        <a:rPr lang="en-US" sz="800" baseline="0" dirty="0" smtClean="0"/>
                        <a:t> Relationship Plan</a:t>
                      </a:r>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1,2</a:t>
                      </a:r>
                    </a:p>
                    <a:p>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smtClean="0"/>
                    </a:p>
                    <a:p>
                      <a:endParaRPr lang="en-US" sz="1100" dirty="0"/>
                    </a:p>
                  </a:txBody>
                  <a:tcPr/>
                </a:tc>
                <a:tc>
                  <a:txBody>
                    <a:bodyPr/>
                    <a:lstStyle/>
                    <a:p>
                      <a:r>
                        <a:rPr lang="en-US" sz="1100" dirty="0" smtClean="0"/>
                        <a:t>11,12</a:t>
                      </a:r>
                      <a:endParaRPr lang="en-US" sz="1100" dirty="0"/>
                    </a:p>
                  </a:txBody>
                  <a:tcPr/>
                </a:tc>
                <a:tc>
                  <a:txBody>
                    <a:bodyPr/>
                    <a:lstStyle/>
                    <a:p>
                      <a:endParaRPr lang="en-US" sz="1100"/>
                    </a:p>
                  </a:txBody>
                  <a:tcPr/>
                </a:tc>
                <a:tc>
                  <a:txBody>
                    <a:bodyPr/>
                    <a:lstStyle/>
                    <a:p>
                      <a:endParaRPr lang="en-US" sz="1100" dirty="0"/>
                    </a:p>
                  </a:txBody>
                  <a:tcPr/>
                </a:tc>
                <a:tc>
                  <a:txBody>
                    <a:bodyPr/>
                    <a:lstStyle/>
                    <a:p>
                      <a:r>
                        <a:rPr lang="en-US" sz="1100" dirty="0" smtClean="0"/>
                        <a:t>22,23,</a:t>
                      </a:r>
                    </a:p>
                    <a:p>
                      <a:r>
                        <a:rPr lang="en-US" sz="1100" dirty="0" smtClean="0"/>
                        <a:t>24,25</a:t>
                      </a:r>
                    </a:p>
                    <a:p>
                      <a:endParaRPr lang="en-US" sz="1100" dirty="0"/>
                    </a:p>
                  </a:txBody>
                  <a:tcPr/>
                </a:tc>
                <a:tc>
                  <a:txBody>
                    <a:bodyPr/>
                    <a:lstStyle/>
                    <a:p>
                      <a:r>
                        <a:rPr lang="en-US" sz="1100" dirty="0" smtClean="0"/>
                        <a:t>22,23,</a:t>
                      </a:r>
                    </a:p>
                    <a:p>
                      <a:r>
                        <a:rPr lang="en-US" sz="1100" dirty="0" smtClean="0"/>
                        <a:t>24,25</a:t>
                      </a:r>
                    </a:p>
                    <a:p>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31,32,</a:t>
                      </a:r>
                      <a:r>
                        <a:rPr lang="en-US" sz="1100" baseline="0" dirty="0" smtClean="0"/>
                        <a:t> </a:t>
                      </a:r>
                      <a:r>
                        <a:rPr lang="en-US" sz="1100" dirty="0" smtClean="0"/>
                        <a:t>33, 34</a:t>
                      </a:r>
                    </a:p>
                    <a:p>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35,36,37,3839</a:t>
                      </a:r>
                    </a:p>
                    <a:p>
                      <a:endParaRPr lang="en-US" sz="1100" dirty="0"/>
                    </a:p>
                  </a:txBody>
                  <a:tcPr/>
                </a:tc>
                <a:tc>
                  <a:txBody>
                    <a:bodyPr/>
                    <a:lstStyle/>
                    <a:p>
                      <a:r>
                        <a:rPr lang="en-US" sz="1100" dirty="0" smtClean="0"/>
                        <a:t>40,41</a:t>
                      </a:r>
                    </a:p>
                    <a:p>
                      <a:r>
                        <a:rPr lang="en-US" sz="1100" dirty="0" smtClean="0"/>
                        <a:t>42,43</a:t>
                      </a:r>
                    </a:p>
                    <a:p>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44,4546,47</a:t>
                      </a:r>
                    </a:p>
                    <a:p>
                      <a:endParaRPr lang="en-US" sz="1100" dirty="0"/>
                    </a:p>
                  </a:txBody>
                  <a:tcPr/>
                </a:tc>
                <a:tc>
                  <a:txBody>
                    <a:bodyPr/>
                    <a:lstStyle/>
                    <a:p>
                      <a:r>
                        <a:rPr lang="en-US" sz="1100" dirty="0" smtClean="0"/>
                        <a:t>48,49,</a:t>
                      </a:r>
                    </a:p>
                    <a:p>
                      <a:r>
                        <a:rPr lang="en-US" sz="1100" dirty="0" smtClean="0"/>
                        <a:t>50,51</a:t>
                      </a:r>
                    </a:p>
                    <a:p>
                      <a:r>
                        <a:rPr lang="en-US" sz="1100" dirty="0" smtClean="0"/>
                        <a:t>51</a:t>
                      </a:r>
                    </a:p>
                    <a:p>
                      <a:endParaRPr lang="en-US" sz="1100" dirty="0"/>
                    </a:p>
                  </a:txBody>
                  <a:tcPr/>
                </a:tc>
              </a:tr>
              <a:tr h="360492">
                <a:tc>
                  <a:txBody>
                    <a:bodyPr/>
                    <a:lstStyle/>
                    <a:p>
                      <a:endParaRPr lang="en-US" sz="800" dirty="0"/>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3" name="TextBox 2"/>
          <p:cNvSpPr txBox="1"/>
          <p:nvPr/>
        </p:nvSpPr>
        <p:spPr>
          <a:xfrm>
            <a:off x="0" y="96950"/>
            <a:ext cx="3259487" cy="1200328"/>
          </a:xfrm>
          <a:prstGeom prst="rect">
            <a:avLst/>
          </a:prstGeom>
          <a:noFill/>
        </p:spPr>
        <p:txBody>
          <a:bodyPr wrap="square" rtlCol="0">
            <a:spAutoFit/>
          </a:bodyPr>
          <a:lstStyle/>
          <a:p>
            <a:r>
              <a:rPr lang="en-US" sz="24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Generosity</a:t>
            </a:r>
          </a:p>
          <a:p>
            <a:r>
              <a:rPr lang="en-US" sz="24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Planning </a:t>
            </a:r>
          </a:p>
          <a:p>
            <a:r>
              <a:rPr lang="en-US" sz="24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Calendar</a:t>
            </a:r>
            <a:endParaRPr lang="en-US" sz="24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endParaRPr>
          </a:p>
        </p:txBody>
      </p:sp>
    </p:spTree>
    <p:extLst>
      <p:ext uri="{BB962C8B-B14F-4D97-AF65-F5344CB8AC3E}">
        <p14:creationId xmlns:p14="http://schemas.microsoft.com/office/powerpoint/2010/main" val="8972111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3574"/>
              </p:ext>
            </p:extLst>
          </p:nvPr>
        </p:nvGraphicFramePr>
        <p:xfrm>
          <a:off x="236783" y="1592389"/>
          <a:ext cx="8681440" cy="5620738"/>
        </p:xfrm>
        <a:graphic>
          <a:graphicData uri="http://schemas.openxmlformats.org/drawingml/2006/table">
            <a:tbl>
              <a:tblPr firstRow="1" bandRow="1">
                <a:tableStyleId>{3C2FFA5D-87B4-456A-9821-1D502468CF0F}</a:tableStyleId>
              </a:tblPr>
              <a:tblGrid>
                <a:gridCol w="765106"/>
                <a:gridCol w="570500"/>
                <a:gridCol w="667803"/>
                <a:gridCol w="596141"/>
                <a:gridCol w="908755"/>
                <a:gridCol w="837914"/>
                <a:gridCol w="699589"/>
                <a:gridCol w="712893"/>
                <a:gridCol w="568932"/>
                <a:gridCol w="579430"/>
                <a:gridCol w="566261"/>
                <a:gridCol w="540313"/>
                <a:gridCol w="667803"/>
              </a:tblGrid>
              <a:tr h="360492">
                <a:tc>
                  <a:txBody>
                    <a:bodyPr/>
                    <a:lstStyle/>
                    <a:p>
                      <a:pPr algn="ctr"/>
                      <a:endParaRPr lang="en-US"/>
                    </a:p>
                  </a:txBody>
                  <a:tcPr/>
                </a:tc>
                <a:tc>
                  <a:txBody>
                    <a:bodyPr/>
                    <a:lstStyle/>
                    <a:p>
                      <a:pPr algn="ctr"/>
                      <a:r>
                        <a:rPr lang="en-US" sz="800" smtClean="0"/>
                        <a:t>New</a:t>
                      </a:r>
                      <a:r>
                        <a:rPr lang="en-US" sz="800" baseline="0" smtClean="0"/>
                        <a:t> Year</a:t>
                      </a:r>
                      <a:endParaRPr lang="en-US" sz="80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rgbClr val="FFFFFF"/>
                          </a:solidFill>
                          <a:effectLst/>
                          <a:uLnTx/>
                          <a:uFillTx/>
                          <a:latin typeface="+mn-lt"/>
                          <a:ea typeface="+mn-ea"/>
                          <a:cs typeface="+mn-cs"/>
                        </a:rPr>
                        <a:t>New Year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mn-lt"/>
                          <a:ea typeface="+mn-ea"/>
                          <a:cs typeface="+mn-cs"/>
                        </a:rPr>
                        <a:t>Lent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mn-lt"/>
                          <a:ea typeface="+mn-ea"/>
                          <a:cs typeface="+mn-cs"/>
                        </a:rPr>
                        <a:t>Pre-Summer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rgbClr val="FFFFFF"/>
                          </a:solidFill>
                          <a:effectLst/>
                          <a:uLnTx/>
                          <a:uFillTx/>
                          <a:latin typeface="+mn-lt"/>
                          <a:ea typeface="+mn-ea"/>
                          <a:cs typeface="+mn-cs"/>
                        </a:rPr>
                        <a:t>Pre-Summer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rgbClr val="FFFFFF"/>
                          </a:solidFill>
                          <a:effectLst/>
                          <a:uLnTx/>
                          <a:uFillTx/>
                          <a:latin typeface="+mn-lt"/>
                          <a:ea typeface="+mn-ea"/>
                          <a:cs typeface="+mn-cs"/>
                        </a:rPr>
                        <a:t>Summer</a:t>
                      </a:r>
                      <a:endParaRPr lang="en-US"/>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rgbClr val="FFFFFF"/>
                          </a:solidFill>
                          <a:effectLst/>
                          <a:uLnTx/>
                          <a:uFillTx/>
                          <a:latin typeface="+mn-lt"/>
                          <a:ea typeface="+mn-ea"/>
                          <a:cs typeface="+mn-cs"/>
                        </a:rPr>
                        <a:t>Summer</a:t>
                      </a:r>
                      <a:endParaRPr lang="en-US"/>
                    </a:p>
                  </a:txBody>
                  <a:tcPr anchor="ctr"/>
                </a:tc>
                <a:tc>
                  <a:txBody>
                    <a:bodyPr/>
                    <a:lstStyle/>
                    <a:p>
                      <a:pPr algn="ctr"/>
                      <a:r>
                        <a:rPr lang="en-US" sz="800" smtClean="0"/>
                        <a:t>Summer</a:t>
                      </a:r>
                      <a:endParaRPr lang="en-US" sz="800"/>
                    </a:p>
                  </a:txBody>
                  <a:tcPr anchor="ctr"/>
                </a:tc>
                <a:tc>
                  <a:txBody>
                    <a:bodyPr/>
                    <a:lstStyle/>
                    <a:p>
                      <a:pPr algn="ctr"/>
                      <a:r>
                        <a:rPr lang="en-US" sz="800" smtClean="0"/>
                        <a:t>Fall</a:t>
                      </a:r>
                      <a:endParaRPr lang="en-US" sz="800"/>
                    </a:p>
                  </a:txBody>
                  <a:tcPr anchor="ctr"/>
                </a:tc>
                <a:tc>
                  <a:txBody>
                    <a:bodyPr/>
                    <a:lstStyle/>
                    <a:p>
                      <a:pPr algn="ctr"/>
                      <a:r>
                        <a:rPr lang="en-US" sz="800" smtClean="0"/>
                        <a:t>Fall</a:t>
                      </a:r>
                      <a:endParaRPr lang="en-US" sz="800"/>
                    </a:p>
                  </a:txBody>
                  <a:tcPr anchor="ctr"/>
                </a:tc>
                <a:tc>
                  <a:txBody>
                    <a:bodyPr/>
                    <a:lstStyle/>
                    <a:p>
                      <a:pPr algn="ctr"/>
                      <a:r>
                        <a:rPr lang="en-US" sz="800" smtClean="0"/>
                        <a:t>Fall</a:t>
                      </a:r>
                      <a:endParaRPr lang="en-US" sz="800"/>
                    </a:p>
                  </a:txBody>
                  <a:tcPr anchor="ctr"/>
                </a:tc>
                <a:tc>
                  <a:txBody>
                    <a:bodyPr/>
                    <a:lstStyle/>
                    <a:p>
                      <a:pPr algn="ctr"/>
                      <a:r>
                        <a:rPr lang="en-US" sz="800" smtClean="0"/>
                        <a:t>Christmas</a:t>
                      </a:r>
                      <a:endParaRPr lang="en-US" sz="800"/>
                    </a:p>
                  </a:txBody>
                  <a:tcPr anchor="ctr"/>
                </a:tc>
              </a:tr>
              <a:tr h="360492">
                <a:tc>
                  <a:txBody>
                    <a:bodyPr/>
                    <a:lstStyle/>
                    <a:p>
                      <a:endParaRPr lang="en-US"/>
                    </a:p>
                  </a:txBody>
                  <a:tcPr/>
                </a:tc>
                <a:tc>
                  <a:txBody>
                    <a:bodyPr/>
                    <a:lstStyle/>
                    <a:p>
                      <a:pPr algn="ctr"/>
                      <a:r>
                        <a:rPr lang="en-US" sz="800" smtClean="0"/>
                        <a:t>Jan</a:t>
                      </a:r>
                      <a:endParaRPr lang="en-US" sz="800"/>
                    </a:p>
                  </a:txBody>
                  <a:tcPr anchor="ctr"/>
                </a:tc>
                <a:tc>
                  <a:txBody>
                    <a:bodyPr/>
                    <a:lstStyle/>
                    <a:p>
                      <a:pPr algn="ctr"/>
                      <a:r>
                        <a:rPr lang="en-US" sz="800" smtClean="0"/>
                        <a:t>Feb</a:t>
                      </a:r>
                      <a:endParaRPr lang="en-US" sz="800"/>
                    </a:p>
                  </a:txBody>
                  <a:tcPr anchor="ctr"/>
                </a:tc>
                <a:tc>
                  <a:txBody>
                    <a:bodyPr/>
                    <a:lstStyle/>
                    <a:p>
                      <a:pPr algn="ctr"/>
                      <a:r>
                        <a:rPr lang="en-US" sz="800" dirty="0" smtClean="0"/>
                        <a:t>Mar</a:t>
                      </a:r>
                      <a:endParaRPr lang="en-US" sz="800" dirty="0"/>
                    </a:p>
                  </a:txBody>
                  <a:tcPr anchor="ctr"/>
                </a:tc>
                <a:tc>
                  <a:txBody>
                    <a:bodyPr/>
                    <a:lstStyle/>
                    <a:p>
                      <a:pPr algn="ctr"/>
                      <a:r>
                        <a:rPr lang="en-US" sz="800" dirty="0" smtClean="0"/>
                        <a:t>Apr</a:t>
                      </a:r>
                      <a:endParaRPr lang="en-US" sz="800" dirty="0"/>
                    </a:p>
                  </a:txBody>
                  <a:tcPr anchor="ctr"/>
                </a:tc>
                <a:tc>
                  <a:txBody>
                    <a:bodyPr/>
                    <a:lstStyle/>
                    <a:p>
                      <a:pPr algn="ctr"/>
                      <a:r>
                        <a:rPr lang="en-US" sz="800" smtClean="0"/>
                        <a:t>May</a:t>
                      </a:r>
                      <a:endParaRPr lang="en-US" sz="800"/>
                    </a:p>
                  </a:txBody>
                  <a:tcPr anchor="ctr"/>
                </a:tc>
                <a:tc>
                  <a:txBody>
                    <a:bodyPr/>
                    <a:lstStyle/>
                    <a:p>
                      <a:pPr algn="ctr"/>
                      <a:r>
                        <a:rPr lang="en-US" sz="800" smtClean="0"/>
                        <a:t>Jun</a:t>
                      </a:r>
                      <a:endParaRPr lang="en-US" sz="800"/>
                    </a:p>
                  </a:txBody>
                  <a:tcPr anchor="ctr"/>
                </a:tc>
                <a:tc>
                  <a:txBody>
                    <a:bodyPr/>
                    <a:lstStyle/>
                    <a:p>
                      <a:pPr algn="ctr"/>
                      <a:r>
                        <a:rPr lang="en-US" sz="800" smtClean="0"/>
                        <a:t>Jul</a:t>
                      </a:r>
                      <a:endParaRPr lang="en-US" sz="800"/>
                    </a:p>
                  </a:txBody>
                  <a:tcPr anchor="ctr"/>
                </a:tc>
                <a:tc>
                  <a:txBody>
                    <a:bodyPr/>
                    <a:lstStyle/>
                    <a:p>
                      <a:pPr algn="ctr"/>
                      <a:r>
                        <a:rPr lang="en-US" sz="800" smtClean="0"/>
                        <a:t>Aug</a:t>
                      </a:r>
                      <a:endParaRPr lang="en-US" sz="800"/>
                    </a:p>
                  </a:txBody>
                  <a:tcPr anchor="ctr"/>
                </a:tc>
                <a:tc>
                  <a:txBody>
                    <a:bodyPr/>
                    <a:lstStyle/>
                    <a:p>
                      <a:pPr algn="ctr"/>
                      <a:r>
                        <a:rPr lang="en-US" sz="800" smtClean="0"/>
                        <a:t>Sep</a:t>
                      </a:r>
                      <a:endParaRPr lang="en-US" sz="800"/>
                    </a:p>
                  </a:txBody>
                  <a:tcPr anchor="ctr"/>
                </a:tc>
                <a:tc>
                  <a:txBody>
                    <a:bodyPr/>
                    <a:lstStyle/>
                    <a:p>
                      <a:pPr algn="ctr"/>
                      <a:r>
                        <a:rPr lang="en-US" sz="800" smtClean="0"/>
                        <a:t>Oct</a:t>
                      </a:r>
                      <a:endParaRPr lang="en-US" sz="800"/>
                    </a:p>
                  </a:txBody>
                  <a:tcPr anchor="ctr"/>
                </a:tc>
                <a:tc>
                  <a:txBody>
                    <a:bodyPr/>
                    <a:lstStyle/>
                    <a:p>
                      <a:pPr algn="ctr"/>
                      <a:r>
                        <a:rPr lang="en-US" sz="800" smtClean="0"/>
                        <a:t>Nov</a:t>
                      </a:r>
                      <a:endParaRPr lang="en-US" sz="800"/>
                    </a:p>
                  </a:txBody>
                  <a:tcPr anchor="ctr"/>
                </a:tc>
                <a:tc>
                  <a:txBody>
                    <a:bodyPr/>
                    <a:lstStyle/>
                    <a:p>
                      <a:pPr algn="ctr"/>
                      <a:r>
                        <a:rPr lang="en-US" sz="800" smtClean="0"/>
                        <a:t>Dec</a:t>
                      </a:r>
                      <a:endParaRPr lang="en-US" sz="800"/>
                    </a:p>
                  </a:txBody>
                  <a:tcPr anchor="ctr"/>
                </a:tc>
              </a:tr>
              <a:tr h="360492">
                <a:tc>
                  <a:txBody>
                    <a:bodyPr/>
                    <a:lstStyle/>
                    <a:p>
                      <a:r>
                        <a:rPr lang="en-US" sz="800" dirty="0" smtClean="0"/>
                        <a:t>Kitchen</a:t>
                      </a:r>
                      <a:r>
                        <a:rPr lang="en-US" sz="800" baseline="0" dirty="0" smtClean="0"/>
                        <a:t> Table Letter</a:t>
                      </a:r>
                      <a:endParaRPr lang="en-US" sz="800" dirty="0"/>
                    </a:p>
                  </a:txBody>
                  <a:tcPr anchor="ctr"/>
                </a:tc>
                <a:tc>
                  <a:txBody>
                    <a:bodyPr/>
                    <a:lstStyle/>
                    <a:p>
                      <a:r>
                        <a:rPr lang="en-US" sz="1100" dirty="0" smtClean="0"/>
                        <a:t>*</a:t>
                      </a:r>
                      <a:endParaRPr lang="en-US" sz="1100" dirty="0"/>
                    </a:p>
                  </a:txBody>
                  <a:tcPr/>
                </a:tc>
                <a:tc>
                  <a:txBody>
                    <a:bodyPr/>
                    <a:lstStyle/>
                    <a:p>
                      <a:endParaRPr lang="en-US" sz="1200" dirty="0"/>
                    </a:p>
                  </a:txBody>
                  <a:tcPr/>
                </a:tc>
                <a:tc>
                  <a:txBody>
                    <a:bodyPr/>
                    <a:lstStyle/>
                    <a:p>
                      <a:endParaRPr lang="en-US" sz="1100" dirty="0"/>
                    </a:p>
                  </a:txBody>
                  <a:tcPr/>
                </a:tc>
                <a:tc>
                  <a:txBody>
                    <a:bodyPr/>
                    <a:lstStyle/>
                    <a:p>
                      <a:r>
                        <a:rPr lang="en-US" sz="1100" dirty="0" smtClean="0"/>
                        <a:t>*</a:t>
                      </a:r>
                      <a:endParaRPr lang="en-US" sz="1100"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n-US" sz="1100" dirty="0" smtClean="0"/>
                        <a:t>*</a:t>
                      </a:r>
                      <a:endParaRPr lang="en-US" sz="1100" dirty="0"/>
                    </a:p>
                  </a:txBody>
                  <a:tcPr/>
                </a:tc>
                <a:tc>
                  <a:txBody>
                    <a:bodyPr/>
                    <a:lstStyle/>
                    <a:p>
                      <a:endParaRPr lang="en-US" dirty="0"/>
                    </a:p>
                  </a:txBody>
                  <a:tcPr/>
                </a:tc>
                <a:tc>
                  <a:txBody>
                    <a:bodyPr/>
                    <a:lstStyle/>
                    <a:p>
                      <a:endParaRPr lang="en-US" dirty="0"/>
                    </a:p>
                  </a:txBody>
                  <a:tcPr/>
                </a:tc>
                <a:tc>
                  <a:txBody>
                    <a:bodyPr/>
                    <a:lstStyle/>
                    <a:p>
                      <a:r>
                        <a:rPr lang="en-US" sz="1100" dirty="0" smtClean="0"/>
                        <a:t>*</a:t>
                      </a:r>
                      <a:endParaRPr lang="en-US" sz="1100" dirty="0"/>
                    </a:p>
                  </a:txBody>
                  <a:tcPr/>
                </a:tc>
                <a:tc>
                  <a:txBody>
                    <a:bodyPr/>
                    <a:lstStyle/>
                    <a:p>
                      <a:endParaRPr lang="en-US"/>
                    </a:p>
                  </a:txBody>
                  <a:tcPr/>
                </a:tc>
              </a:tr>
              <a:tr h="360492">
                <a:tc>
                  <a:txBody>
                    <a:bodyPr/>
                    <a:lstStyle/>
                    <a:p>
                      <a:r>
                        <a:rPr lang="en-US" sz="800" baseline="0" dirty="0" smtClean="0"/>
                        <a:t>Statements</a:t>
                      </a:r>
                      <a:endParaRPr lang="en-US" sz="800" dirty="0"/>
                    </a:p>
                  </a:txBody>
                  <a:tcPr anchor="ctr"/>
                </a:tc>
                <a:tc>
                  <a:txBody>
                    <a:bodyPr/>
                    <a:lstStyle/>
                    <a:p>
                      <a:endParaRPr lang="en-US" sz="1200" dirty="0"/>
                    </a:p>
                  </a:txBody>
                  <a:tcPr/>
                </a:tc>
                <a:tc>
                  <a:txBody>
                    <a:bodyPr/>
                    <a:lstStyle/>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360492">
                <a:tc>
                  <a:txBody>
                    <a:bodyPr/>
                    <a:lstStyle/>
                    <a:p>
                      <a:r>
                        <a:rPr lang="en-US" sz="800" dirty="0" smtClean="0"/>
                        <a:t>Planned</a:t>
                      </a:r>
                      <a:r>
                        <a:rPr lang="en-US" sz="800" baseline="0" dirty="0" smtClean="0"/>
                        <a:t> Giving</a:t>
                      </a:r>
                      <a:endParaRPr lang="en-US" sz="800" dirty="0"/>
                    </a:p>
                  </a:txBody>
                  <a:tcPr anchor="ct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a:t>
                      </a:r>
                      <a:endParaRPr lang="en-US" dirty="0"/>
                    </a:p>
                  </a:txBody>
                  <a:tcPr/>
                </a:tc>
                <a:tc>
                  <a:txBody>
                    <a:bodyPr/>
                    <a:lstStyle/>
                    <a:p>
                      <a:endParaRPr lang="en-US"/>
                    </a:p>
                  </a:txBody>
                  <a:tcPr/>
                </a:tc>
                <a:tc>
                  <a:txBody>
                    <a:bodyPr/>
                    <a:lstStyle/>
                    <a:p>
                      <a:endParaRPr lang="en-US" dirty="0"/>
                    </a:p>
                  </a:txBody>
                  <a:tcPr/>
                </a:tc>
                <a:tc>
                  <a:txBody>
                    <a:bodyPr/>
                    <a:lstStyle/>
                    <a:p>
                      <a:r>
                        <a:rPr lang="en-US" dirty="0" smtClean="0"/>
                        <a:t>*</a:t>
                      </a:r>
                      <a:endParaRPr lang="en-US" dirty="0"/>
                    </a:p>
                  </a:txBody>
                  <a:tcPr/>
                </a:tc>
                <a:tc>
                  <a:txBody>
                    <a:bodyPr/>
                    <a:lstStyle/>
                    <a:p>
                      <a:endParaRPr lang="en-US"/>
                    </a:p>
                  </a:txBody>
                  <a:tcPr/>
                </a:tc>
                <a:tc>
                  <a:txBody>
                    <a:bodyPr/>
                    <a:lstStyle/>
                    <a:p>
                      <a:endParaRPr lang="en-US" dirty="0"/>
                    </a:p>
                  </a:txBody>
                  <a:tcPr/>
                </a:tc>
              </a:tr>
              <a:tr h="360492">
                <a:tc>
                  <a:txBody>
                    <a:bodyPr/>
                    <a:lstStyle/>
                    <a:p>
                      <a:r>
                        <a:rPr lang="en-US" sz="800" baseline="0" dirty="0" smtClean="0"/>
                        <a:t>Back Yard Gatherings</a:t>
                      </a:r>
                      <a:endParaRPr lang="en-US" sz="800"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492">
                <a:tc>
                  <a:txBody>
                    <a:bodyPr/>
                    <a:lstStyle/>
                    <a:p>
                      <a:r>
                        <a:rPr lang="en-US" sz="800" dirty="0" smtClean="0"/>
                        <a:t>Leadership</a:t>
                      </a:r>
                      <a:r>
                        <a:rPr lang="en-US" sz="800" baseline="0" dirty="0" smtClean="0"/>
                        <a:t> Retreat</a:t>
                      </a:r>
                      <a:endParaRPr lang="en-US" sz="800"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360492">
                <a:tc>
                  <a:txBody>
                    <a:bodyPr/>
                    <a:lstStyle/>
                    <a:p>
                      <a:r>
                        <a:rPr lang="en-US" sz="800" dirty="0" smtClean="0"/>
                        <a:t>Book</a:t>
                      </a:r>
                      <a:r>
                        <a:rPr lang="en-US" sz="800" baseline="0" dirty="0" smtClean="0"/>
                        <a:t> of the Month </a:t>
                      </a:r>
                      <a:endParaRPr lang="en-US" sz="800"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492">
                <a:tc>
                  <a:txBody>
                    <a:bodyPr/>
                    <a:lstStyle/>
                    <a:p>
                      <a:endParaRPr lang="en-US" sz="800"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492">
                <a:tc>
                  <a:txBody>
                    <a:bodyPr/>
                    <a:lstStyle/>
                    <a:p>
                      <a:endParaRPr lang="en-US" sz="800"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492">
                <a:tc>
                  <a:txBody>
                    <a:bodyPr/>
                    <a:lstStyle/>
                    <a:p>
                      <a:endParaRPr lang="en-US" sz="800"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492">
                <a:tc>
                  <a:txBody>
                    <a:bodyPr/>
                    <a:lstStyle/>
                    <a:p>
                      <a:endParaRPr lang="en-US" sz="800"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865858">
                <a:tc>
                  <a:txBody>
                    <a:bodyPr/>
                    <a:lstStyle/>
                    <a:p>
                      <a:endParaRPr lang="en-US" sz="800"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492">
                <a:tc>
                  <a:txBody>
                    <a:bodyPr/>
                    <a:lstStyle/>
                    <a:p>
                      <a:endParaRPr lang="en-US" sz="800" dirty="0"/>
                    </a:p>
                  </a:txBody>
                  <a:tcPr anchor="ct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3" name="TextBox 2"/>
          <p:cNvSpPr txBox="1"/>
          <p:nvPr/>
        </p:nvSpPr>
        <p:spPr>
          <a:xfrm>
            <a:off x="0" y="96950"/>
            <a:ext cx="3259487" cy="1200328"/>
          </a:xfrm>
          <a:prstGeom prst="rect">
            <a:avLst/>
          </a:prstGeom>
          <a:noFill/>
        </p:spPr>
        <p:txBody>
          <a:bodyPr wrap="square" rtlCol="0">
            <a:spAutoFit/>
          </a:bodyPr>
          <a:lstStyle/>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Generosity</a:t>
            </a:r>
          </a:p>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Planning </a:t>
            </a:r>
          </a:p>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Calendar</a:t>
            </a:r>
            <a:endParaRPr lang="en-US"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endParaRPr>
          </a:p>
        </p:txBody>
      </p:sp>
    </p:spTree>
    <p:extLst>
      <p:ext uri="{BB962C8B-B14F-4D97-AF65-F5344CB8AC3E}">
        <p14:creationId xmlns:p14="http://schemas.microsoft.com/office/powerpoint/2010/main" val="12668716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Calendar prep</a:t>
            </a:r>
            <a:endParaRPr lang="en-US" sz="3200"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What ministries have occurred in the previous 3-4 months that we want to celebrate?</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What life-changing stories have we heard?</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What are the ministries/activities that will occur over the next 3 months that we need to high light?</a:t>
            </a:r>
            <a:endParaRPr lang="en-US" sz="2400" dirty="0"/>
          </a:p>
        </p:txBody>
      </p:sp>
    </p:spTree>
    <p:extLst>
      <p:ext uri="{BB962C8B-B14F-4D97-AF65-F5344CB8AC3E}">
        <p14:creationId xmlns:p14="http://schemas.microsoft.com/office/powerpoint/2010/main" val="178241884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Choose your words Carefully</a:t>
            </a:r>
            <a:endParaRPr lang="en-US" sz="3600" dirty="0"/>
          </a:p>
        </p:txBody>
      </p:sp>
      <p:sp>
        <p:nvSpPr>
          <p:cNvPr id="3" name="Content Placeholder 2"/>
          <p:cNvSpPr>
            <a:spLocks noGrp="1"/>
          </p:cNvSpPr>
          <p:nvPr>
            <p:ph idx="1"/>
          </p:nvPr>
        </p:nvSpPr>
        <p:spPr/>
        <p:txBody>
          <a:bodyPr/>
          <a:lstStyle/>
          <a:p>
            <a:pPr marL="0" indent="0">
              <a:buNone/>
            </a:pPr>
            <a:r>
              <a:rPr lang="en-US" dirty="0" smtClean="0"/>
              <a:t>When discussing giving and money:</a:t>
            </a:r>
          </a:p>
          <a:p>
            <a:pPr marL="0" indent="0">
              <a:buNone/>
            </a:pPr>
            <a:endParaRPr lang="en-US" dirty="0" smtClean="0"/>
          </a:p>
          <a:p>
            <a:r>
              <a:rPr lang="en-US" b="1" dirty="0" smtClean="0"/>
              <a:t>Stop using</a:t>
            </a:r>
            <a:r>
              <a:rPr lang="en-US" dirty="0" smtClean="0"/>
              <a:t>:   Amount, More</a:t>
            </a:r>
          </a:p>
          <a:p>
            <a:endParaRPr lang="en-US" dirty="0"/>
          </a:p>
          <a:p>
            <a:r>
              <a:rPr lang="en-US" b="1" dirty="0" smtClean="0"/>
              <a:t>Use</a:t>
            </a:r>
            <a:r>
              <a:rPr lang="en-US" dirty="0" smtClean="0"/>
              <a:t>:  Percentage Giving &amp; Tithing</a:t>
            </a:r>
            <a:endParaRPr lang="en-US" dirty="0"/>
          </a:p>
          <a:p>
            <a:pPr marL="0" indent="0">
              <a:buNone/>
            </a:pPr>
            <a:r>
              <a:rPr lang="en-US" sz="1800" b="1" dirty="0" smtClean="0"/>
              <a:t>Example</a:t>
            </a:r>
            <a:r>
              <a:rPr lang="en-US" sz="1800" dirty="0" smtClean="0"/>
              <a:t>:  Will you prayerfully consider increasing your giving by one or more percent of your income as you move to a tithe?  </a:t>
            </a:r>
            <a:endParaRPr lang="en-US" sz="1800" dirty="0"/>
          </a:p>
          <a:p>
            <a:endParaRPr lang="en-US" dirty="0" smtClean="0"/>
          </a:p>
        </p:txBody>
      </p:sp>
      <p:sp>
        <p:nvSpPr>
          <p:cNvPr id="4" name="TextBox 3"/>
          <p:cNvSpPr txBox="1"/>
          <p:nvPr/>
        </p:nvSpPr>
        <p:spPr>
          <a:xfrm>
            <a:off x="2398955" y="322730"/>
            <a:ext cx="5066853" cy="769441"/>
          </a:xfrm>
          <a:prstGeom prst="rect">
            <a:avLst/>
          </a:prstGeom>
          <a:noFill/>
        </p:spPr>
        <p:txBody>
          <a:bodyPr wrap="square" rtlCol="0">
            <a:spAutoFit/>
          </a:bodyPr>
          <a:lstStyle/>
          <a:p>
            <a:r>
              <a:rPr lang="en-US" sz="4400" smtClean="0">
                <a:solidFill>
                  <a:schemeClr val="bg1"/>
                </a:solidFill>
              </a:rPr>
              <a:t>Communication</a:t>
            </a:r>
            <a:endParaRPr lang="en-US" sz="4400">
              <a:solidFill>
                <a:schemeClr val="bg1"/>
              </a:solidFill>
            </a:endParaRPr>
          </a:p>
        </p:txBody>
      </p:sp>
    </p:spTree>
    <p:extLst>
      <p:ext uri="{BB962C8B-B14F-4D97-AF65-F5344CB8AC3E}">
        <p14:creationId xmlns:p14="http://schemas.microsoft.com/office/powerpoint/2010/main" val="508411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36" y="0"/>
            <a:ext cx="7514035" cy="1333499"/>
          </a:xfrm>
        </p:spPr>
        <p:txBody>
          <a:bodyPr/>
          <a:lstStyle/>
          <a:p>
            <a:r>
              <a:rPr lang="en-US" b="1" dirty="0" smtClean="0">
                <a:solidFill>
                  <a:srgbClr val="FFFFFF"/>
                </a:solidFill>
              </a:rPr>
              <a:t>Pre-Summer To-Do List</a:t>
            </a:r>
            <a:endParaRPr lang="en-US" b="1" dirty="0">
              <a:solidFill>
                <a:srgbClr val="FFFFFF"/>
              </a:solidFill>
            </a:endParaRPr>
          </a:p>
        </p:txBody>
      </p:sp>
      <p:sp>
        <p:nvSpPr>
          <p:cNvPr id="3" name="Content Placeholder 2"/>
          <p:cNvSpPr>
            <a:spLocks noGrp="1"/>
          </p:cNvSpPr>
          <p:nvPr>
            <p:ph idx="1"/>
          </p:nvPr>
        </p:nvSpPr>
        <p:spPr>
          <a:xfrm>
            <a:off x="458611" y="1714500"/>
            <a:ext cx="8168659" cy="4787903"/>
          </a:xfrm>
        </p:spPr>
        <p:txBody>
          <a:bodyPr>
            <a:noAutofit/>
          </a:bodyPr>
          <a:lstStyle/>
          <a:p>
            <a:pPr>
              <a:spcBef>
                <a:spcPts val="1200"/>
              </a:spcBef>
              <a:buFont typeface="Wingdings" charset="2"/>
              <a:buChar char="§"/>
            </a:pPr>
            <a:r>
              <a:rPr lang="en-US" sz="2200" dirty="0" smtClean="0"/>
              <a:t>Weekly Giving Talks</a:t>
            </a:r>
          </a:p>
          <a:p>
            <a:pPr>
              <a:spcBef>
                <a:spcPts val="1200"/>
              </a:spcBef>
              <a:buFont typeface="Wingdings" charset="2"/>
              <a:buChar char="§"/>
            </a:pPr>
            <a:r>
              <a:rPr lang="en-US" sz="2200" dirty="0" smtClean="0"/>
              <a:t>Weekly Ministry Moments</a:t>
            </a:r>
          </a:p>
          <a:p>
            <a:pPr>
              <a:spcBef>
                <a:spcPts val="1200"/>
              </a:spcBef>
              <a:buFont typeface="Wingdings" charset="2"/>
              <a:buChar char="§"/>
            </a:pPr>
            <a:r>
              <a:rPr lang="en-US" sz="2200" dirty="0" smtClean="0"/>
              <a:t>Weekly Thank </a:t>
            </a:r>
            <a:r>
              <a:rPr lang="en-US" sz="2200" dirty="0" err="1" smtClean="0"/>
              <a:t>you’s</a:t>
            </a:r>
            <a:endParaRPr lang="en-US" sz="2200" dirty="0" smtClean="0"/>
          </a:p>
          <a:p>
            <a:pPr>
              <a:spcBef>
                <a:spcPts val="1200"/>
              </a:spcBef>
              <a:buFont typeface="Wingdings" charset="2"/>
              <a:buChar char="§"/>
            </a:pPr>
            <a:r>
              <a:rPr lang="en-US" sz="2200" dirty="0" smtClean="0"/>
              <a:t>In worship testimonials from e-giving participants</a:t>
            </a:r>
          </a:p>
          <a:p>
            <a:pPr>
              <a:spcBef>
                <a:spcPts val="1200"/>
              </a:spcBef>
              <a:buFont typeface="Wingdings" charset="2"/>
              <a:buChar char="§"/>
            </a:pPr>
            <a:r>
              <a:rPr lang="en-US" sz="2200" dirty="0" smtClean="0"/>
              <a:t>Quarterly statement with e-giving sign-up instructions </a:t>
            </a:r>
          </a:p>
          <a:p>
            <a:pPr>
              <a:spcBef>
                <a:spcPts val="1200"/>
              </a:spcBef>
              <a:buFont typeface="Wingdings" charset="2"/>
              <a:buChar char="§"/>
            </a:pPr>
            <a:r>
              <a:rPr lang="en-US" sz="2200" dirty="0" smtClean="0"/>
              <a:t>4-5 Week E-Giving Campaign  (Given to each church)</a:t>
            </a:r>
          </a:p>
          <a:p>
            <a:pPr>
              <a:spcBef>
                <a:spcPts val="1200"/>
              </a:spcBef>
              <a:buFont typeface="Wingdings" charset="2"/>
              <a:buChar char="§"/>
            </a:pPr>
            <a:r>
              <a:rPr lang="en-US" sz="2200" dirty="0" smtClean="0"/>
              <a:t>Publish a capital items wish list for new Fall programs</a:t>
            </a:r>
            <a:endParaRPr lang="en-US" sz="2200" dirty="0"/>
          </a:p>
          <a:p>
            <a:pPr>
              <a:spcBef>
                <a:spcPts val="1200"/>
              </a:spcBef>
              <a:buFont typeface="Wingdings" charset="2"/>
              <a:buChar char="§"/>
            </a:pPr>
            <a:r>
              <a:rPr lang="en-US" sz="2200" dirty="0" smtClean="0"/>
              <a:t>Kitchen Table Letter—thanking, ministry story, reminder of summer ministries and need to continue giving</a:t>
            </a:r>
          </a:p>
          <a:p>
            <a:pPr>
              <a:spcBef>
                <a:spcPts val="1200"/>
              </a:spcBef>
              <a:buFont typeface="Wingdings" charset="2"/>
              <a:buChar char="§"/>
            </a:pPr>
            <a:endParaRPr lang="en-US" sz="2200" dirty="0" smtClean="0"/>
          </a:p>
        </p:txBody>
      </p:sp>
    </p:spTree>
    <p:extLst>
      <p:ext uri="{BB962C8B-B14F-4D97-AF65-F5344CB8AC3E}">
        <p14:creationId xmlns:p14="http://schemas.microsoft.com/office/powerpoint/2010/main" val="117304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403" y="241301"/>
            <a:ext cx="7514035" cy="945147"/>
          </a:xfrm>
        </p:spPr>
        <p:txBody>
          <a:bodyPr/>
          <a:lstStyle/>
          <a:p>
            <a:r>
              <a:rPr lang="en-US" b="1" smtClean="0">
                <a:solidFill>
                  <a:srgbClr val="FFFFFF"/>
                </a:solidFill>
              </a:rPr>
              <a:t>Pre-Summer </a:t>
            </a:r>
            <a:r>
              <a:rPr lang="en-US" smtClean="0">
                <a:solidFill>
                  <a:srgbClr val="FFFFFF"/>
                </a:solidFill>
              </a:rPr>
              <a:t>(cont.)</a:t>
            </a:r>
            <a:endParaRPr lang="en-US">
              <a:solidFill>
                <a:srgbClr val="FFFFFF"/>
              </a:solidFill>
            </a:endParaRPr>
          </a:p>
        </p:txBody>
      </p:sp>
      <p:sp>
        <p:nvSpPr>
          <p:cNvPr id="3" name="Content Placeholder 2"/>
          <p:cNvSpPr>
            <a:spLocks noGrp="1"/>
          </p:cNvSpPr>
          <p:nvPr>
            <p:ph idx="1"/>
          </p:nvPr>
        </p:nvSpPr>
        <p:spPr>
          <a:xfrm>
            <a:off x="472723" y="1707444"/>
            <a:ext cx="8154548" cy="4495505"/>
          </a:xfrm>
        </p:spPr>
        <p:txBody>
          <a:bodyPr>
            <a:normAutofit/>
          </a:bodyPr>
          <a:lstStyle/>
          <a:p>
            <a:pPr>
              <a:spcBef>
                <a:spcPts val="1200"/>
              </a:spcBef>
              <a:buFont typeface="Wingdings" charset="2"/>
              <a:buChar char="§"/>
            </a:pPr>
            <a:r>
              <a:rPr lang="en-US" sz="2200" b="1" dirty="0" smtClean="0"/>
              <a:t>Spiritual </a:t>
            </a:r>
            <a:r>
              <a:rPr lang="en-US" sz="2200" b="1" dirty="0"/>
              <a:t>gifts assessment </a:t>
            </a:r>
            <a:r>
              <a:rPr lang="en-US" sz="2200" dirty="0"/>
              <a:t>classes &amp; link to fall service </a:t>
            </a:r>
            <a:r>
              <a:rPr lang="en-US" sz="2200" dirty="0" smtClean="0"/>
              <a:t>opportunities</a:t>
            </a:r>
            <a:endParaRPr lang="en-US" sz="2200" dirty="0"/>
          </a:p>
          <a:p>
            <a:pPr>
              <a:spcBef>
                <a:spcPts val="1200"/>
              </a:spcBef>
              <a:buFont typeface="Wingdings" charset="2"/>
              <a:buChar char="§"/>
            </a:pPr>
            <a:r>
              <a:rPr lang="en-US" sz="2200" b="1" dirty="0" smtClean="0"/>
              <a:t>Planned </a:t>
            </a:r>
            <a:r>
              <a:rPr lang="en-US" sz="2200" b="1" dirty="0"/>
              <a:t>giving event</a:t>
            </a:r>
            <a:r>
              <a:rPr lang="en-US" sz="2200" dirty="0"/>
              <a:t>- Long-Term Care </a:t>
            </a:r>
            <a:r>
              <a:rPr lang="en-US" sz="2200" dirty="0" smtClean="0"/>
              <a:t>Options</a:t>
            </a:r>
            <a:endParaRPr lang="en-US" sz="2200" dirty="0"/>
          </a:p>
        </p:txBody>
      </p:sp>
    </p:spTree>
    <p:extLst>
      <p:ext uri="{BB962C8B-B14F-4D97-AF65-F5344CB8AC3E}">
        <p14:creationId xmlns:p14="http://schemas.microsoft.com/office/powerpoint/2010/main" val="17327789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dirty="0" smtClean="0"/>
              <a:t>ow calendar!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379688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403" y="376768"/>
            <a:ext cx="7514035" cy="673100"/>
          </a:xfrm>
        </p:spPr>
        <p:txBody>
          <a:bodyPr>
            <a:noAutofit/>
          </a:bodyPr>
          <a:lstStyle/>
          <a:p>
            <a:r>
              <a:rPr lang="en-US" b="1" dirty="0" smtClean="0">
                <a:solidFill>
                  <a:srgbClr val="FFFFFF"/>
                </a:solidFill>
              </a:rPr>
              <a:t>Summer To Do List</a:t>
            </a:r>
            <a:endParaRPr lang="en-US" b="1" dirty="0">
              <a:solidFill>
                <a:srgbClr val="FFFFFF"/>
              </a:solidFill>
            </a:endParaRPr>
          </a:p>
        </p:txBody>
      </p:sp>
      <p:sp>
        <p:nvSpPr>
          <p:cNvPr id="3" name="Content Placeholder 2"/>
          <p:cNvSpPr>
            <a:spLocks noGrp="1"/>
          </p:cNvSpPr>
          <p:nvPr>
            <p:ph idx="1"/>
          </p:nvPr>
        </p:nvSpPr>
        <p:spPr>
          <a:xfrm>
            <a:off x="246944" y="1707444"/>
            <a:ext cx="8569509" cy="5150556"/>
          </a:xfrm>
        </p:spPr>
        <p:txBody>
          <a:bodyPr>
            <a:noAutofit/>
          </a:bodyPr>
          <a:lstStyle/>
          <a:p>
            <a:pPr>
              <a:spcBef>
                <a:spcPts val="1200"/>
              </a:spcBef>
              <a:buFont typeface="Wingdings" charset="2"/>
              <a:buChar char="§"/>
            </a:pPr>
            <a:r>
              <a:rPr lang="en-US" sz="2200" dirty="0"/>
              <a:t>Weekly Giving Talks</a:t>
            </a:r>
          </a:p>
          <a:p>
            <a:pPr>
              <a:spcBef>
                <a:spcPts val="1200"/>
              </a:spcBef>
              <a:buFont typeface="Wingdings" charset="2"/>
              <a:buChar char="§"/>
            </a:pPr>
            <a:r>
              <a:rPr lang="en-US" sz="2200" dirty="0"/>
              <a:t>Weekly Ministry Moments</a:t>
            </a:r>
          </a:p>
          <a:p>
            <a:pPr>
              <a:spcBef>
                <a:spcPts val="1200"/>
              </a:spcBef>
              <a:buFont typeface="Wingdings" charset="2"/>
              <a:buChar char="§"/>
            </a:pPr>
            <a:r>
              <a:rPr lang="en-US" sz="2200" dirty="0"/>
              <a:t>Weekly Thank </a:t>
            </a:r>
            <a:r>
              <a:rPr lang="en-US" sz="2200" dirty="0" err="1"/>
              <a:t>yous</a:t>
            </a:r>
            <a:endParaRPr lang="en-US" sz="2200" dirty="0"/>
          </a:p>
          <a:p>
            <a:pPr>
              <a:spcBef>
                <a:spcPts val="1000"/>
              </a:spcBef>
              <a:buFont typeface="Wingdings" charset="2"/>
              <a:buChar char="§"/>
            </a:pPr>
            <a:r>
              <a:rPr lang="en-US" sz="2200" dirty="0" smtClean="0"/>
              <a:t>Weekly emails reminding people of online worship or viewing/listening to recorded sermons.  (Adam Hamilton)</a:t>
            </a:r>
          </a:p>
          <a:p>
            <a:pPr>
              <a:spcBef>
                <a:spcPts val="1000"/>
              </a:spcBef>
              <a:buFont typeface="Wingdings" charset="2"/>
              <a:buChar char="§"/>
            </a:pPr>
            <a:r>
              <a:rPr lang="en-US" sz="2200" dirty="0"/>
              <a:t>B</a:t>
            </a:r>
            <a:r>
              <a:rPr lang="en-US" sz="2200" dirty="0" smtClean="0"/>
              <a:t>ack yard gatherings for leaders and high commitment donors; include potential high capacity donors</a:t>
            </a:r>
          </a:p>
          <a:p>
            <a:pPr>
              <a:spcBef>
                <a:spcPts val="1000"/>
              </a:spcBef>
              <a:buFont typeface="Wingdings" charset="2"/>
              <a:buChar char="§"/>
            </a:pPr>
            <a:r>
              <a:rPr lang="en-US" sz="2200" dirty="0" smtClean="0"/>
              <a:t>Leadership retreat to cast Vision and receive feedback on annual ministry plan</a:t>
            </a:r>
          </a:p>
          <a:p>
            <a:pPr>
              <a:spcBef>
                <a:spcPts val="1000"/>
              </a:spcBef>
              <a:buFont typeface="Wingdings" charset="2"/>
              <a:buChar char="§"/>
            </a:pPr>
            <a:r>
              <a:rPr lang="en-US" sz="2200" dirty="0" smtClean="0"/>
              <a:t>Book of the month club</a:t>
            </a:r>
          </a:p>
          <a:p>
            <a:pPr>
              <a:spcBef>
                <a:spcPts val="1000"/>
              </a:spcBef>
              <a:buFont typeface="Wingdings" charset="2"/>
              <a:buChar char="§"/>
            </a:pPr>
            <a:r>
              <a:rPr lang="en-US" sz="2200" dirty="0"/>
              <a:t>Kitchen Table Letter—thanking, ministry story, reminder of summer ministries and need to continue giving</a:t>
            </a:r>
          </a:p>
          <a:p>
            <a:pPr>
              <a:spcBef>
                <a:spcPts val="1000"/>
              </a:spcBef>
              <a:buFont typeface="Wingdings" charset="2"/>
              <a:buChar char="§"/>
            </a:pPr>
            <a:endParaRPr lang="en-US" sz="2200" dirty="0" smtClean="0"/>
          </a:p>
        </p:txBody>
      </p:sp>
    </p:spTree>
    <p:extLst>
      <p:ext uri="{BB962C8B-B14F-4D97-AF65-F5344CB8AC3E}">
        <p14:creationId xmlns:p14="http://schemas.microsoft.com/office/powerpoint/2010/main" val="7896050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998538" y="1659886"/>
            <a:ext cx="7315200" cy="715962"/>
          </a:xfrm>
        </p:spPr>
        <p:txBody>
          <a:bodyPr/>
          <a:lstStyle/>
          <a:p>
            <a:r>
              <a:rPr lang="en-US" dirty="0"/>
              <a:t>n</a:t>
            </a:r>
            <a:r>
              <a:rPr lang="en-US" dirty="0" smtClean="0"/>
              <a:t>ow calendar!</a:t>
            </a:r>
            <a:endParaRPr lang="en-US" dirty="0"/>
          </a:p>
        </p:txBody>
      </p:sp>
    </p:spTree>
    <p:extLst>
      <p:ext uri="{BB962C8B-B14F-4D97-AF65-F5344CB8AC3E}">
        <p14:creationId xmlns:p14="http://schemas.microsoft.com/office/powerpoint/2010/main" val="188472576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Monthly Review of Giving</a:t>
            </a:r>
            <a:endParaRPr lang="en-US" sz="3600" dirty="0"/>
          </a:p>
        </p:txBody>
      </p:sp>
      <p:sp>
        <p:nvSpPr>
          <p:cNvPr id="3" name="Content Placeholder 2"/>
          <p:cNvSpPr>
            <a:spLocks noGrp="1"/>
          </p:cNvSpPr>
          <p:nvPr>
            <p:ph idx="1"/>
          </p:nvPr>
        </p:nvSpPr>
        <p:spPr/>
        <p:txBody>
          <a:bodyPr/>
          <a:lstStyle/>
          <a:p>
            <a:r>
              <a:rPr lang="en-US" sz="2400" dirty="0" smtClean="0"/>
              <a:t>Weekly giving 1-52 compared to previous year</a:t>
            </a:r>
          </a:p>
          <a:p>
            <a:r>
              <a:rPr lang="en-US" sz="2400" dirty="0" smtClean="0"/>
              <a:t>Number of giving households above $200.00</a:t>
            </a:r>
          </a:p>
          <a:p>
            <a:r>
              <a:rPr lang="en-US" sz="2400" dirty="0" smtClean="0"/>
              <a:t>Number of households in giving ranges</a:t>
            </a:r>
          </a:p>
          <a:p>
            <a:pPr lvl="1"/>
            <a:r>
              <a:rPr lang="en-US" sz="2000" dirty="0" smtClean="0"/>
              <a:t>1-200</a:t>
            </a:r>
          </a:p>
          <a:p>
            <a:pPr lvl="1"/>
            <a:r>
              <a:rPr lang="en-US" sz="2000" dirty="0" smtClean="0"/>
              <a:t>200-1000</a:t>
            </a:r>
          </a:p>
          <a:p>
            <a:pPr lvl="1"/>
            <a:r>
              <a:rPr lang="en-US" sz="2000" dirty="0" smtClean="0"/>
              <a:t>3,000-6,000</a:t>
            </a:r>
          </a:p>
          <a:p>
            <a:pPr lvl="1"/>
            <a:r>
              <a:rPr lang="en-US" sz="2000" dirty="0" smtClean="0"/>
              <a:t>6,000-10,000</a:t>
            </a:r>
          </a:p>
          <a:p>
            <a:pPr lvl="1"/>
            <a:r>
              <a:rPr lang="en-US" sz="2000" dirty="0" smtClean="0"/>
              <a:t>10,000 and above</a:t>
            </a:r>
          </a:p>
          <a:p>
            <a:pPr lvl="1"/>
            <a:endParaRPr lang="en-US" sz="2000" dirty="0" smtClean="0"/>
          </a:p>
          <a:p>
            <a:r>
              <a:rPr lang="en-US" sz="2400" dirty="0" smtClean="0"/>
              <a:t>New givers, lapsed, increases, decreases</a:t>
            </a:r>
            <a:endParaRPr lang="en-US" sz="2400" dirty="0"/>
          </a:p>
          <a:p>
            <a:endParaRPr lang="en-US" sz="2400" dirty="0" smtClean="0"/>
          </a:p>
          <a:p>
            <a:endParaRPr lang="en-US" sz="2400" dirty="0"/>
          </a:p>
          <a:p>
            <a:endParaRPr lang="en-US" sz="2400" dirty="0" smtClean="0"/>
          </a:p>
        </p:txBody>
      </p:sp>
    </p:spTree>
    <p:extLst>
      <p:ext uri="{BB962C8B-B14F-4D97-AF65-F5344CB8AC3E}">
        <p14:creationId xmlns:p14="http://schemas.microsoft.com/office/powerpoint/2010/main" val="168757346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735" y="1609529"/>
            <a:ext cx="7812003" cy="5070671"/>
          </a:xfrm>
        </p:spPr>
      </p:pic>
    </p:spTree>
    <p:extLst>
      <p:ext uri="{BB962C8B-B14F-4D97-AF65-F5344CB8AC3E}">
        <p14:creationId xmlns:p14="http://schemas.microsoft.com/office/powerpoint/2010/main" val="947803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538" y="2039006"/>
            <a:ext cx="7315200" cy="930105"/>
          </a:xfrm>
        </p:spPr>
        <p:txBody>
          <a:bodyPr/>
          <a:lstStyle/>
          <a:p>
            <a:pPr algn="ctr"/>
            <a:r>
              <a:rPr lang="en-US" sz="3200" dirty="0"/>
              <a:t>Three distinct audiences and  communication channels</a:t>
            </a:r>
            <a:r>
              <a:rPr lang="en-US" dirty="0"/>
              <a:t/>
            </a:r>
            <a:br>
              <a:rPr lang="en-US" dirty="0"/>
            </a:b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a:buFont typeface="Wingdings" charset="2"/>
              <a:buChar char="q"/>
            </a:pPr>
            <a:r>
              <a:rPr lang="en-US" dirty="0" smtClean="0"/>
              <a:t> Front Porch </a:t>
            </a:r>
          </a:p>
          <a:p>
            <a:pPr>
              <a:buFont typeface="Wingdings" charset="2"/>
              <a:buChar char="q"/>
            </a:pPr>
            <a:r>
              <a:rPr lang="en-US" dirty="0" smtClean="0"/>
              <a:t> Living Room </a:t>
            </a:r>
          </a:p>
          <a:p>
            <a:pPr>
              <a:buFont typeface="Wingdings" charset="2"/>
              <a:buChar char="q"/>
            </a:pPr>
            <a:r>
              <a:rPr lang="en-US" dirty="0" smtClean="0"/>
              <a:t> Kitchen Table</a:t>
            </a:r>
          </a:p>
          <a:p>
            <a:endParaRPr lang="en-US" dirty="0"/>
          </a:p>
        </p:txBody>
      </p:sp>
      <p:sp>
        <p:nvSpPr>
          <p:cNvPr id="4" name="TextBox 3"/>
          <p:cNvSpPr txBox="1"/>
          <p:nvPr/>
        </p:nvSpPr>
        <p:spPr>
          <a:xfrm>
            <a:off x="1376855" y="388883"/>
            <a:ext cx="6362876" cy="769441"/>
          </a:xfrm>
          <a:prstGeom prst="rect">
            <a:avLst/>
          </a:prstGeom>
          <a:noFill/>
        </p:spPr>
        <p:txBody>
          <a:bodyPr wrap="square" rtlCol="0">
            <a:spAutoFit/>
          </a:bodyPr>
          <a:lstStyle/>
          <a:p>
            <a:pPr algn="ctr"/>
            <a:r>
              <a:rPr lang="en-US" sz="4400" dirty="0" smtClean="0">
                <a:solidFill>
                  <a:schemeClr val="bg1"/>
                </a:solidFill>
              </a:rPr>
              <a:t>Communication</a:t>
            </a:r>
            <a:endParaRPr lang="en-US" sz="4400" dirty="0">
              <a:solidFill>
                <a:schemeClr val="bg1"/>
              </a:solidFill>
            </a:endParaRPr>
          </a:p>
        </p:txBody>
      </p:sp>
    </p:spTree>
    <p:extLst>
      <p:ext uri="{BB962C8B-B14F-4D97-AF65-F5344CB8AC3E}">
        <p14:creationId xmlns:p14="http://schemas.microsoft.com/office/powerpoint/2010/main" val="39741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56" y="175094"/>
            <a:ext cx="8826500" cy="936420"/>
          </a:xfrm>
        </p:spPr>
        <p:txBody>
          <a:bodyPr>
            <a:noAutofit/>
          </a:bodyPr>
          <a:lstStyle/>
          <a:p>
            <a:r>
              <a:rPr lang="en-US" sz="3800" b="1" smtClean="0">
                <a:solidFill>
                  <a:srgbClr val="FFFFFF"/>
                </a:solidFill>
              </a:rPr>
              <a:t>Creating an Annual </a:t>
            </a:r>
            <a:br>
              <a:rPr lang="en-US" sz="3800" b="1" smtClean="0">
                <a:solidFill>
                  <a:srgbClr val="FFFFFF"/>
                </a:solidFill>
              </a:rPr>
            </a:br>
            <a:r>
              <a:rPr lang="en-US" sz="3800" b="1" smtClean="0">
                <a:solidFill>
                  <a:srgbClr val="FFFFFF"/>
                </a:solidFill>
              </a:rPr>
              <a:t>Generosity Plan</a:t>
            </a:r>
            <a:endParaRPr lang="en-US" sz="3800" b="1">
              <a:solidFill>
                <a:srgbClr val="FFFFFF"/>
              </a:solidFill>
            </a:endParaRPr>
          </a:p>
        </p:txBody>
      </p:sp>
      <p:sp>
        <p:nvSpPr>
          <p:cNvPr id="3" name="Content Placeholder 2"/>
          <p:cNvSpPr>
            <a:spLocks noGrp="1"/>
          </p:cNvSpPr>
          <p:nvPr>
            <p:ph idx="1"/>
          </p:nvPr>
        </p:nvSpPr>
        <p:spPr>
          <a:xfrm>
            <a:off x="604087" y="1594556"/>
            <a:ext cx="7935826" cy="5263444"/>
          </a:xfrm>
        </p:spPr>
        <p:txBody>
          <a:bodyPr>
            <a:noAutofit/>
          </a:bodyPr>
          <a:lstStyle/>
          <a:p>
            <a:pPr marL="0" indent="0">
              <a:spcBef>
                <a:spcPts val="2000"/>
              </a:spcBef>
              <a:buNone/>
            </a:pPr>
            <a:r>
              <a:rPr lang="en-US" sz="2400" b="1" dirty="0"/>
              <a:t>Generosity is primarily a result of effective </a:t>
            </a:r>
            <a:r>
              <a:rPr lang="en-US" sz="2400" b="1" dirty="0" smtClean="0"/>
              <a:t>discipleship</a:t>
            </a:r>
          </a:p>
          <a:p>
            <a:pPr marL="458788" indent="-346075">
              <a:buFont typeface="Wingdings" charset="2"/>
              <a:buChar char="§"/>
            </a:pPr>
            <a:r>
              <a:rPr lang="en-US" sz="2000" dirty="0" smtClean="0"/>
              <a:t>Cultivate </a:t>
            </a:r>
            <a:r>
              <a:rPr lang="en-US" sz="2000" dirty="0"/>
              <a:t>a desire to </a:t>
            </a:r>
            <a:r>
              <a:rPr lang="en-US" sz="2000" dirty="0" smtClean="0"/>
              <a:t>follow Christ’s example vs. getting money</a:t>
            </a:r>
            <a:r>
              <a:rPr lang="en-US" sz="2400" dirty="0" smtClean="0"/>
              <a:t> </a:t>
            </a:r>
            <a:endParaRPr lang="en-US" sz="2400" dirty="0"/>
          </a:p>
          <a:p>
            <a:pPr marL="458788" indent="-346075">
              <a:buFont typeface="Wingdings" charset="2"/>
              <a:buChar char="§"/>
            </a:pPr>
            <a:r>
              <a:rPr lang="en-US" sz="2000" dirty="0" smtClean="0"/>
              <a:t>Financial generosity must be woven into </a:t>
            </a:r>
            <a:r>
              <a:rPr lang="en-US" sz="2000" dirty="0"/>
              <a:t>your discipleship </a:t>
            </a:r>
            <a:r>
              <a:rPr lang="en-US" sz="2000" dirty="0" smtClean="0"/>
              <a:t>process </a:t>
            </a:r>
            <a:r>
              <a:rPr lang="en-US" sz="2000" dirty="0"/>
              <a:t>Example: </a:t>
            </a:r>
            <a:r>
              <a:rPr lang="en-US" sz="2000" i="1" dirty="0" smtClean="0"/>
              <a:t>4G Living: Gather, Grow, Go </a:t>
            </a:r>
            <a:r>
              <a:rPr lang="en-US" sz="2000" i="1" dirty="0"/>
              <a:t>&amp; </a:t>
            </a:r>
            <a:r>
              <a:rPr lang="en-US" sz="2000" i="1" dirty="0" smtClean="0"/>
              <a:t>Give</a:t>
            </a:r>
            <a:endParaRPr lang="en-US" sz="2400" b="1" i="1" dirty="0"/>
          </a:p>
          <a:p>
            <a:pPr marL="0" indent="0">
              <a:buNone/>
            </a:pPr>
            <a:endParaRPr lang="en-US" sz="2400" b="1" dirty="0" smtClean="0"/>
          </a:p>
          <a:p>
            <a:pPr marL="0" indent="0">
              <a:buNone/>
            </a:pPr>
            <a:r>
              <a:rPr lang="en-US" sz="2400" b="1" dirty="0" smtClean="0"/>
              <a:t>Your team</a:t>
            </a:r>
            <a:r>
              <a:rPr lang="en-US" sz="2400" dirty="0" smtClean="0"/>
              <a:t>: </a:t>
            </a:r>
          </a:p>
          <a:p>
            <a:pPr marL="458788" indent="-346075">
              <a:buFont typeface="Wingdings" charset="2"/>
              <a:buChar char="§"/>
            </a:pPr>
            <a:r>
              <a:rPr lang="en-US" sz="2200" dirty="0" smtClean="0"/>
              <a:t>Key staff- discipleship, worship, financial, communication </a:t>
            </a:r>
          </a:p>
          <a:p>
            <a:pPr marL="458788" indent="-346075">
              <a:buFont typeface="Wingdings" charset="2"/>
              <a:buChar char="§"/>
            </a:pPr>
            <a:r>
              <a:rPr lang="en-US" sz="2200" dirty="0" smtClean="0"/>
              <a:t>Key lay persons- stewardship team, others</a:t>
            </a:r>
            <a:endParaRPr lang="en-US" sz="2200" dirty="0"/>
          </a:p>
          <a:p>
            <a:pPr marL="458788" indent="-346075">
              <a:buFont typeface="Wingdings" charset="2"/>
              <a:buChar char="§"/>
            </a:pPr>
            <a:r>
              <a:rPr lang="en-US" sz="2200" dirty="0" smtClean="0"/>
              <a:t>BECOME THE GENEROSITY TEAM NOT THE STEWARDSHIP COMMITTEE</a:t>
            </a:r>
            <a:endParaRPr lang="en-US" sz="2800" dirty="0"/>
          </a:p>
          <a:p>
            <a:pPr marL="112713" indent="0" algn="ctr">
              <a:buNone/>
            </a:pPr>
            <a:endParaRPr lang="en-US" sz="2800" dirty="0" smtClean="0"/>
          </a:p>
          <a:p>
            <a:pPr marL="112713" indent="0" algn="ctr">
              <a:buNone/>
            </a:pPr>
            <a:r>
              <a:rPr lang="en-US" sz="2800" dirty="0" smtClean="0"/>
              <a:t>Remember-Team must be givers!</a:t>
            </a:r>
          </a:p>
          <a:p>
            <a:pPr marL="112713" indent="0">
              <a:buNone/>
            </a:pPr>
            <a:endParaRPr lang="en-US" sz="2200" dirty="0"/>
          </a:p>
          <a:p>
            <a:pPr marL="458788" indent="-346075">
              <a:buFont typeface="Wingdings" charset="2"/>
              <a:buChar char="§"/>
            </a:pPr>
            <a:endParaRPr lang="en-US" sz="2200" dirty="0" smtClean="0"/>
          </a:p>
          <a:p>
            <a:pPr marL="0" indent="0">
              <a:spcBef>
                <a:spcPts val="2000"/>
              </a:spcBef>
              <a:buNone/>
            </a:pPr>
            <a:endParaRPr lang="en-US" sz="2200" b="1" dirty="0" smtClean="0"/>
          </a:p>
        </p:txBody>
      </p:sp>
    </p:spTree>
    <p:extLst>
      <p:ext uri="{BB962C8B-B14F-4D97-AF65-F5344CB8AC3E}">
        <p14:creationId xmlns:p14="http://schemas.microsoft.com/office/powerpoint/2010/main" val="11082620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4" y="327801"/>
            <a:ext cx="7315200" cy="715962"/>
          </a:xfrm>
        </p:spPr>
        <p:txBody>
          <a:bodyPr/>
          <a:lstStyle/>
          <a:p>
            <a:r>
              <a:rPr lang="en-US" dirty="0" smtClean="0">
                <a:solidFill>
                  <a:schemeClr val="bg1"/>
                </a:solidFill>
              </a:rPr>
              <a:t>The Pillars of Year Round Generosity</a:t>
            </a:r>
            <a:endParaRPr lang="en-US"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2027775" y="2365744"/>
            <a:ext cx="5605479" cy="4267200"/>
          </a:xfrm>
          <a:prstGeom prst="rect">
            <a:avLst/>
          </a:prstGeom>
        </p:spPr>
      </p:pic>
      <p:sp>
        <p:nvSpPr>
          <p:cNvPr id="5" name="TextBox 4"/>
          <p:cNvSpPr txBox="1"/>
          <p:nvPr/>
        </p:nvSpPr>
        <p:spPr>
          <a:xfrm>
            <a:off x="2913003" y="1780969"/>
            <a:ext cx="3835022" cy="584775"/>
          </a:xfrm>
          <a:prstGeom prst="rect">
            <a:avLst/>
          </a:prstGeom>
          <a:noFill/>
        </p:spPr>
        <p:txBody>
          <a:bodyPr wrap="square" rtlCol="0">
            <a:spAutoFit/>
          </a:bodyPr>
          <a:lstStyle/>
          <a:p>
            <a:r>
              <a:rPr lang="en-US" sz="3200" dirty="0" smtClean="0"/>
              <a:t>Mission and Vision</a:t>
            </a:r>
            <a:endParaRPr lang="en-US" sz="3200" dirty="0"/>
          </a:p>
        </p:txBody>
      </p:sp>
      <p:sp>
        <p:nvSpPr>
          <p:cNvPr id="6" name="TextBox 5"/>
          <p:cNvSpPr txBox="1"/>
          <p:nvPr/>
        </p:nvSpPr>
        <p:spPr>
          <a:xfrm>
            <a:off x="2027775" y="3687725"/>
            <a:ext cx="1726755" cy="461665"/>
          </a:xfrm>
          <a:prstGeom prst="rect">
            <a:avLst/>
          </a:prstGeom>
          <a:noFill/>
        </p:spPr>
        <p:txBody>
          <a:bodyPr wrap="none" rtlCol="0">
            <a:spAutoFit/>
          </a:bodyPr>
          <a:lstStyle/>
          <a:p>
            <a:r>
              <a:rPr lang="en-US" sz="2400" b="1" dirty="0" smtClean="0">
                <a:solidFill>
                  <a:schemeClr val="accent1"/>
                </a:solidFill>
              </a:rPr>
              <a:t>Information</a:t>
            </a:r>
            <a:endParaRPr lang="en-US" sz="2400" b="1" dirty="0">
              <a:solidFill>
                <a:schemeClr val="accent1"/>
              </a:solidFill>
            </a:endParaRPr>
          </a:p>
        </p:txBody>
      </p:sp>
      <p:sp>
        <p:nvSpPr>
          <p:cNvPr id="7" name="TextBox 6"/>
          <p:cNvSpPr txBox="1"/>
          <p:nvPr/>
        </p:nvSpPr>
        <p:spPr>
          <a:xfrm>
            <a:off x="3967136" y="4053167"/>
            <a:ext cx="1609736" cy="461665"/>
          </a:xfrm>
          <a:prstGeom prst="rect">
            <a:avLst/>
          </a:prstGeom>
          <a:noFill/>
        </p:spPr>
        <p:txBody>
          <a:bodyPr wrap="none" rtlCol="0">
            <a:spAutoFit/>
          </a:bodyPr>
          <a:lstStyle/>
          <a:p>
            <a:r>
              <a:rPr lang="en-US" sz="2400" b="1" dirty="0" smtClean="0">
                <a:solidFill>
                  <a:schemeClr val="accent1"/>
                </a:solidFill>
              </a:rPr>
              <a:t>Inspiration</a:t>
            </a:r>
            <a:endParaRPr lang="en-US" sz="2400" b="1" dirty="0">
              <a:solidFill>
                <a:schemeClr val="accent1"/>
              </a:solidFill>
            </a:endParaRPr>
          </a:p>
        </p:txBody>
      </p:sp>
      <p:sp>
        <p:nvSpPr>
          <p:cNvPr id="8" name="TextBox 7"/>
          <p:cNvSpPr txBox="1"/>
          <p:nvPr/>
        </p:nvSpPr>
        <p:spPr>
          <a:xfrm>
            <a:off x="6023518" y="4514832"/>
            <a:ext cx="1420582" cy="461665"/>
          </a:xfrm>
          <a:prstGeom prst="rect">
            <a:avLst/>
          </a:prstGeom>
          <a:noFill/>
        </p:spPr>
        <p:txBody>
          <a:bodyPr wrap="none" rtlCol="0">
            <a:spAutoFit/>
          </a:bodyPr>
          <a:lstStyle/>
          <a:p>
            <a:r>
              <a:rPr lang="en-US" sz="2400" b="1" dirty="0" smtClean="0">
                <a:solidFill>
                  <a:schemeClr val="accent1"/>
                </a:solidFill>
              </a:rPr>
              <a:t>Invitation</a:t>
            </a:r>
            <a:endParaRPr lang="en-US" sz="2400" b="1" dirty="0">
              <a:solidFill>
                <a:schemeClr val="accent1"/>
              </a:solidFill>
            </a:endParaRPr>
          </a:p>
        </p:txBody>
      </p:sp>
    </p:spTree>
    <p:extLst>
      <p:ext uri="{BB962C8B-B14F-4D97-AF65-F5344CB8AC3E}">
        <p14:creationId xmlns:p14="http://schemas.microsoft.com/office/powerpoint/2010/main" val="462619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424763"/>
            <a:ext cx="9144000" cy="5433237"/>
          </a:xfrm>
        </p:spPr>
        <p:txBody>
          <a:bodyPr/>
          <a:lstStyle/>
          <a:p>
            <a:pPr marL="0" indent="0" algn="ctr">
              <a:buNone/>
            </a:pPr>
            <a:r>
              <a:rPr lang="en-US" sz="3600" b="1" dirty="0" smtClean="0">
                <a:solidFill>
                  <a:schemeClr val="accent1"/>
                </a:solidFill>
              </a:rPr>
              <a:t>Information</a:t>
            </a:r>
          </a:p>
          <a:p>
            <a:pPr>
              <a:buFont typeface="Wingdings" charset="2"/>
              <a:buChar char="§"/>
            </a:pPr>
            <a:r>
              <a:rPr lang="en-US" sz="2400" dirty="0"/>
              <a:t>Kitchen Table Letter</a:t>
            </a:r>
          </a:p>
          <a:p>
            <a:pPr>
              <a:buFont typeface="Wingdings" charset="2"/>
              <a:buChar char="§"/>
            </a:pPr>
            <a:r>
              <a:rPr lang="en-US" sz="2400" dirty="0"/>
              <a:t>Giving Statements</a:t>
            </a:r>
          </a:p>
          <a:p>
            <a:pPr>
              <a:buFont typeface="Wingdings" charset="2"/>
              <a:buChar char="§"/>
            </a:pPr>
            <a:r>
              <a:rPr lang="en-US" sz="2400" dirty="0"/>
              <a:t>Annual ministry plan </a:t>
            </a:r>
            <a:r>
              <a:rPr lang="en-US" sz="2400" dirty="0" smtClean="0"/>
              <a:t>instead of budget</a:t>
            </a:r>
            <a:endParaRPr lang="en-US" sz="2400" dirty="0"/>
          </a:p>
          <a:p>
            <a:pPr>
              <a:buFont typeface="Wingdings" charset="2"/>
              <a:buChar char="§"/>
            </a:pPr>
            <a:r>
              <a:rPr lang="en-US" sz="2400" dirty="0"/>
              <a:t>Annual stewardship plan</a:t>
            </a:r>
          </a:p>
          <a:p>
            <a:pPr>
              <a:buFont typeface="Wingdings" charset="2"/>
              <a:buChar char="§"/>
            </a:pPr>
            <a:r>
              <a:rPr lang="en-US" sz="2400" dirty="0"/>
              <a:t>Annual/Ministry budget </a:t>
            </a:r>
          </a:p>
          <a:p>
            <a:pPr>
              <a:buFont typeface="Wingdings" charset="2"/>
              <a:buChar char="§"/>
            </a:pPr>
            <a:r>
              <a:rPr lang="en-US" sz="2400" dirty="0"/>
              <a:t>Narrative Budget </a:t>
            </a:r>
          </a:p>
          <a:p>
            <a:pPr>
              <a:buFont typeface="Wingdings" charset="2"/>
              <a:buChar char="§"/>
            </a:pPr>
            <a:r>
              <a:rPr lang="en-US" sz="2400" dirty="0"/>
              <a:t>Financial Dashboard Review</a:t>
            </a:r>
          </a:p>
          <a:p>
            <a:pPr>
              <a:buFont typeface="Wingdings" charset="2"/>
              <a:buChar char="§"/>
            </a:pPr>
            <a:r>
              <a:rPr lang="en-US" sz="2400" dirty="0"/>
              <a:t>First Time Donor system</a:t>
            </a:r>
          </a:p>
          <a:p>
            <a:r>
              <a:rPr lang="en-US" sz="2400" dirty="0"/>
              <a:t>State of the Church </a:t>
            </a:r>
            <a:r>
              <a:rPr lang="en-US" sz="2400" dirty="0" smtClean="0"/>
              <a:t>address</a:t>
            </a:r>
          </a:p>
          <a:p>
            <a:r>
              <a:rPr lang="en-US" sz="2400" dirty="0"/>
              <a:t>Capital Wish list development</a:t>
            </a:r>
          </a:p>
          <a:p>
            <a:endParaRPr lang="en-US" sz="2400" dirty="0"/>
          </a:p>
          <a:p>
            <a:endParaRPr lang="en-US" sz="2800" dirty="0">
              <a:solidFill>
                <a:schemeClr val="accent1"/>
              </a:solidFill>
            </a:endParaRP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7108673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82233"/>
            <a:ext cx="9144000" cy="5475767"/>
          </a:xfrm>
        </p:spPr>
        <p:txBody>
          <a:bodyPr/>
          <a:lstStyle/>
          <a:p>
            <a:pPr marL="0" indent="0" algn="ctr">
              <a:buNone/>
            </a:pPr>
            <a:r>
              <a:rPr lang="en-US" sz="3600" dirty="0" smtClean="0">
                <a:solidFill>
                  <a:schemeClr val="accent1"/>
                </a:solidFill>
              </a:rPr>
              <a:t>Inspiration</a:t>
            </a:r>
          </a:p>
          <a:p>
            <a:pPr>
              <a:buFont typeface="Wingdings" charset="2"/>
              <a:buChar char="§"/>
            </a:pPr>
            <a:r>
              <a:rPr lang="en-US" sz="2400" dirty="0"/>
              <a:t>Sermons</a:t>
            </a:r>
          </a:p>
          <a:p>
            <a:pPr>
              <a:buFont typeface="Wingdings" charset="2"/>
              <a:buChar char="§"/>
            </a:pPr>
            <a:r>
              <a:rPr lang="en-US" sz="2400" dirty="0"/>
              <a:t>Offering </a:t>
            </a:r>
            <a:r>
              <a:rPr lang="en-US" sz="2400" dirty="0" smtClean="0"/>
              <a:t>Talks</a:t>
            </a:r>
          </a:p>
          <a:p>
            <a:pPr>
              <a:buFont typeface="Wingdings" charset="2"/>
              <a:buChar char="§"/>
            </a:pPr>
            <a:r>
              <a:rPr lang="en-US" sz="2400" dirty="0"/>
              <a:t>Ministry S</a:t>
            </a:r>
            <a:r>
              <a:rPr lang="en-US" sz="2400" dirty="0" smtClean="0"/>
              <a:t>tories</a:t>
            </a:r>
            <a:endParaRPr lang="en-US" sz="2400" dirty="0"/>
          </a:p>
          <a:p>
            <a:r>
              <a:rPr lang="en-US" sz="2400" dirty="0"/>
              <a:t>Giving </a:t>
            </a:r>
            <a:r>
              <a:rPr lang="en-US" sz="2400" dirty="0" smtClean="0"/>
              <a:t>Stories</a:t>
            </a:r>
          </a:p>
          <a:p>
            <a:r>
              <a:rPr lang="en-US" sz="2400" dirty="0" smtClean="0"/>
              <a:t>Prayer Vigils, Devotional Guides</a:t>
            </a:r>
          </a:p>
          <a:p>
            <a:r>
              <a:rPr lang="en-US" sz="2400" dirty="0"/>
              <a:t>Spiritual Gifts </a:t>
            </a:r>
            <a:r>
              <a:rPr lang="en-US" sz="2400" dirty="0" smtClean="0"/>
              <a:t>Assessments</a:t>
            </a:r>
          </a:p>
          <a:p>
            <a:r>
              <a:rPr lang="en-US" sz="2400" dirty="0" smtClean="0"/>
              <a:t>Thank you notes</a:t>
            </a:r>
            <a:endParaRPr lang="en-US" sz="2400" dirty="0"/>
          </a:p>
          <a:p>
            <a:endParaRPr lang="en-US" sz="2400" dirty="0" smtClean="0"/>
          </a:p>
          <a:p>
            <a:endParaRPr lang="en-US" sz="2400" dirty="0"/>
          </a:p>
          <a:p>
            <a:endParaRPr lang="en-US" sz="2800" dirty="0">
              <a:solidFill>
                <a:schemeClr val="accent1"/>
              </a:solidFill>
            </a:endParaRPr>
          </a:p>
          <a:p>
            <a:pPr marL="0" indent="0" algn="ctr">
              <a:buNone/>
            </a:pPr>
            <a:endParaRPr lang="en-US" sz="3600" dirty="0">
              <a:solidFill>
                <a:schemeClr val="accent1"/>
              </a:solidFill>
            </a:endParaRPr>
          </a:p>
        </p:txBody>
      </p:sp>
    </p:spTree>
    <p:extLst>
      <p:ext uri="{BB962C8B-B14F-4D97-AF65-F5344CB8AC3E}">
        <p14:creationId xmlns:p14="http://schemas.microsoft.com/office/powerpoint/2010/main" val="178553763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60967"/>
            <a:ext cx="9144000" cy="5497033"/>
          </a:xfrm>
        </p:spPr>
        <p:txBody>
          <a:bodyPr/>
          <a:lstStyle/>
          <a:p>
            <a:pPr marL="0" indent="0" algn="ctr">
              <a:buNone/>
            </a:pPr>
            <a:r>
              <a:rPr lang="en-US" sz="3600" b="1" dirty="0" smtClean="0">
                <a:solidFill>
                  <a:schemeClr val="accent2"/>
                </a:solidFill>
              </a:rPr>
              <a:t>Invitation</a:t>
            </a:r>
          </a:p>
          <a:p>
            <a:pPr>
              <a:buFont typeface="Wingdings" charset="2"/>
              <a:buChar char="§"/>
            </a:pPr>
            <a:r>
              <a:rPr lang="en-US" sz="2400" dirty="0" smtClean="0"/>
              <a:t>Sermons</a:t>
            </a:r>
          </a:p>
          <a:p>
            <a:pPr>
              <a:buFont typeface="Wingdings" charset="2"/>
              <a:buChar char="§"/>
            </a:pPr>
            <a:r>
              <a:rPr lang="en-US" sz="2400" dirty="0" smtClean="0"/>
              <a:t>Planned </a:t>
            </a:r>
            <a:r>
              <a:rPr lang="en-US" sz="2400" dirty="0"/>
              <a:t>Giving</a:t>
            </a:r>
          </a:p>
          <a:p>
            <a:pPr>
              <a:buFont typeface="Wingdings" charset="2"/>
              <a:buChar char="§"/>
            </a:pPr>
            <a:r>
              <a:rPr lang="en-US" sz="2400" dirty="0"/>
              <a:t>Electronic Giving </a:t>
            </a:r>
          </a:p>
          <a:p>
            <a:pPr>
              <a:buFont typeface="Wingdings" charset="2"/>
              <a:buChar char="§"/>
            </a:pPr>
            <a:r>
              <a:rPr lang="en-US" sz="2400" dirty="0"/>
              <a:t>Financial Peace University</a:t>
            </a:r>
          </a:p>
          <a:p>
            <a:pPr>
              <a:buFont typeface="Wingdings" charset="2"/>
              <a:buChar char="§"/>
            </a:pPr>
            <a:r>
              <a:rPr lang="en-US" sz="2400" dirty="0"/>
              <a:t>Special offerings</a:t>
            </a:r>
          </a:p>
          <a:p>
            <a:pPr>
              <a:buFont typeface="Wingdings" charset="2"/>
              <a:buChar char="§"/>
            </a:pPr>
            <a:r>
              <a:rPr lang="en-US" sz="2400" dirty="0"/>
              <a:t>High capacity donor development</a:t>
            </a:r>
          </a:p>
          <a:p>
            <a:pPr>
              <a:buFont typeface="Wingdings" charset="2"/>
              <a:buChar char="§"/>
            </a:pPr>
            <a:r>
              <a:rPr lang="en-US" sz="2400" dirty="0"/>
              <a:t>Leadership </a:t>
            </a:r>
            <a:r>
              <a:rPr lang="en-US" sz="2400" dirty="0" smtClean="0"/>
              <a:t>Retreat/Summit</a:t>
            </a:r>
            <a:endParaRPr lang="en-US" sz="2400" dirty="0"/>
          </a:p>
          <a:p>
            <a:pPr>
              <a:buFont typeface="Wingdings" charset="2"/>
              <a:buChar char="§"/>
            </a:pPr>
            <a:r>
              <a:rPr lang="en-US" sz="2400" dirty="0" smtClean="0"/>
              <a:t>Children </a:t>
            </a:r>
            <a:r>
              <a:rPr lang="en-US" sz="2400" dirty="0"/>
              <a:t>and Youth Generosity Development Plan</a:t>
            </a:r>
          </a:p>
          <a:p>
            <a:pPr>
              <a:buFont typeface="Wingdings" charset="2"/>
              <a:buChar char="§"/>
            </a:pPr>
            <a:r>
              <a:rPr lang="en-US" sz="2400" dirty="0"/>
              <a:t>New members Involvement Plan</a:t>
            </a:r>
          </a:p>
          <a:p>
            <a:pPr>
              <a:buFont typeface="Wingdings" charset="2"/>
              <a:buChar char="§"/>
            </a:pPr>
            <a:r>
              <a:rPr lang="en-US" sz="2400" dirty="0"/>
              <a:t>Leadership Expectations and covenant</a:t>
            </a:r>
          </a:p>
          <a:p>
            <a:pPr>
              <a:buFont typeface="Wingdings" charset="2"/>
              <a:buChar char="§"/>
            </a:pPr>
            <a:r>
              <a:rPr lang="en-US" sz="2400" dirty="0"/>
              <a:t>Membership </a:t>
            </a:r>
            <a:r>
              <a:rPr lang="en-US" sz="2400" dirty="0" smtClean="0"/>
              <a:t>Expectations</a:t>
            </a:r>
          </a:p>
          <a:p>
            <a:pPr>
              <a:buFont typeface="Wingdings" charset="2"/>
              <a:buChar char="§"/>
            </a:pPr>
            <a:endParaRPr lang="en-US" sz="2400" dirty="0"/>
          </a:p>
          <a:p>
            <a:endParaRPr lang="en-US" sz="2400" dirty="0"/>
          </a:p>
          <a:p>
            <a:endParaRPr lang="en-US" sz="2800" dirty="0"/>
          </a:p>
          <a:p>
            <a:pPr marL="0" indent="0">
              <a:buNone/>
            </a:pPr>
            <a:endParaRPr lang="en-US" sz="2800" b="1" dirty="0" smtClean="0"/>
          </a:p>
          <a:p>
            <a:pPr marL="0" indent="0" algn="ctr">
              <a:buNone/>
            </a:pPr>
            <a:endParaRPr lang="en-US" sz="2800" b="1" dirty="0">
              <a:solidFill>
                <a:schemeClr val="accent2"/>
              </a:solidFill>
            </a:endParaRPr>
          </a:p>
        </p:txBody>
      </p:sp>
    </p:spTree>
    <p:extLst>
      <p:ext uri="{BB962C8B-B14F-4D97-AF65-F5344CB8AC3E}">
        <p14:creationId xmlns:p14="http://schemas.microsoft.com/office/powerpoint/2010/main" val="5944978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80" y="266997"/>
            <a:ext cx="7514035" cy="842211"/>
          </a:xfrm>
        </p:spPr>
        <p:txBody>
          <a:bodyPr>
            <a:normAutofit/>
          </a:bodyPr>
          <a:lstStyle/>
          <a:p>
            <a:r>
              <a:rPr lang="en-US" b="1" dirty="0" smtClean="0">
                <a:solidFill>
                  <a:srgbClr val="FFFFFF"/>
                </a:solidFill>
              </a:rPr>
              <a:t>Do Every Week</a:t>
            </a:r>
            <a:endParaRPr lang="en-US" b="1" dirty="0">
              <a:solidFill>
                <a:srgbClr val="FFFFFF"/>
              </a:solidFill>
            </a:endParaRPr>
          </a:p>
        </p:txBody>
      </p:sp>
      <p:sp>
        <p:nvSpPr>
          <p:cNvPr id="3" name="Content Placeholder 2"/>
          <p:cNvSpPr>
            <a:spLocks noGrp="1"/>
          </p:cNvSpPr>
          <p:nvPr>
            <p:ph idx="1"/>
          </p:nvPr>
        </p:nvSpPr>
        <p:spPr>
          <a:xfrm>
            <a:off x="280680" y="1714499"/>
            <a:ext cx="8346590" cy="4783119"/>
          </a:xfrm>
        </p:spPr>
        <p:txBody>
          <a:bodyPr>
            <a:noAutofit/>
          </a:bodyPr>
          <a:lstStyle/>
          <a:p>
            <a:pPr>
              <a:spcBef>
                <a:spcPts val="1200"/>
              </a:spcBef>
              <a:buFont typeface="Wingdings" charset="2"/>
              <a:buChar char="§"/>
            </a:pPr>
            <a:r>
              <a:rPr lang="en-US" sz="2800" b="1" u="sng" dirty="0" smtClean="0"/>
              <a:t>1-2 minute Giving Talk</a:t>
            </a:r>
          </a:p>
          <a:p>
            <a:pPr marL="0" indent="0">
              <a:spcBef>
                <a:spcPts val="1200"/>
              </a:spcBef>
              <a:buNone/>
            </a:pPr>
            <a:r>
              <a:rPr lang="en-US" sz="2400" b="1" dirty="0" smtClean="0"/>
              <a:t>online giving, where money goes, biblical stewardship</a:t>
            </a:r>
          </a:p>
          <a:p>
            <a:pPr>
              <a:spcBef>
                <a:spcPts val="1200"/>
              </a:spcBef>
              <a:buFont typeface="Wingdings" charset="2"/>
              <a:buChar char="§"/>
            </a:pPr>
            <a:r>
              <a:rPr lang="en-US" sz="2800" b="1" u="sng" dirty="0" smtClean="0"/>
              <a:t> 2-3 minute Ministry Moment</a:t>
            </a:r>
            <a:endParaRPr lang="en-US" sz="2800" dirty="0" smtClean="0"/>
          </a:p>
          <a:p>
            <a:pPr marL="0" indent="0">
              <a:spcBef>
                <a:spcPts val="1200"/>
              </a:spcBef>
              <a:buNone/>
            </a:pPr>
            <a:r>
              <a:rPr lang="en-US" sz="2400" b="1" dirty="0"/>
              <a:t>o</a:t>
            </a:r>
            <a:r>
              <a:rPr lang="en-US" sz="2400" b="1" dirty="0" smtClean="0"/>
              <a:t>utcomes, changed lives, thank you</a:t>
            </a:r>
          </a:p>
          <a:p>
            <a:pPr>
              <a:spcBef>
                <a:spcPts val="1200"/>
              </a:spcBef>
              <a:buFont typeface="Wingdings" charset="2"/>
              <a:buChar char="§"/>
            </a:pPr>
            <a:r>
              <a:rPr lang="en-US" sz="2800" b="1" u="sng" dirty="0" smtClean="0"/>
              <a:t>Say Thank You</a:t>
            </a:r>
            <a:r>
              <a:rPr lang="en-US" sz="2800" u="sng" dirty="0" smtClean="0"/>
              <a:t>! </a:t>
            </a:r>
            <a:endParaRPr lang="en-US" sz="2800" dirty="0" smtClean="0"/>
          </a:p>
          <a:p>
            <a:pPr>
              <a:spcBef>
                <a:spcPts val="1200"/>
              </a:spcBef>
              <a:buFont typeface="Wingdings" charset="2"/>
              <a:buChar char="§"/>
            </a:pPr>
            <a:r>
              <a:rPr lang="en-US" sz="2800" b="1" u="sng" dirty="0" smtClean="0"/>
              <a:t>Invest in Key Relationships</a:t>
            </a:r>
            <a:r>
              <a:rPr lang="en-US" sz="2800" dirty="0" smtClean="0"/>
              <a:t>:</a:t>
            </a:r>
            <a:endParaRPr lang="en-US" sz="2800" dirty="0"/>
          </a:p>
          <a:p>
            <a:pPr marL="0" indent="0">
              <a:spcBef>
                <a:spcPts val="1200"/>
              </a:spcBef>
              <a:buNone/>
            </a:pPr>
            <a:r>
              <a:rPr lang="en-US" sz="2400" b="1" dirty="0"/>
              <a:t>p</a:t>
            </a:r>
            <a:r>
              <a:rPr lang="en-US" sz="2400" b="1" dirty="0" smtClean="0"/>
              <a:t>ay attention to the 20% who give the time and money to keep ministry alive</a:t>
            </a:r>
          </a:p>
        </p:txBody>
      </p:sp>
    </p:spTree>
    <p:extLst>
      <p:ext uri="{BB962C8B-B14F-4D97-AF65-F5344CB8AC3E}">
        <p14:creationId xmlns:p14="http://schemas.microsoft.com/office/powerpoint/2010/main" val="1404621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s PowerPoint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powerpoint-template-24 8">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fontScheme name="powerpoint-template-24">
      <a:majorFont>
        <a:latin typeface="Microsoft Sans Serif"/>
        <a:ea typeface="ＭＳ Ｐゴシック"/>
        <a:cs typeface=""/>
      </a:majorFont>
      <a:minorFont>
        <a:latin typeface="Microsoft Sans Serif"/>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CAA42"/>
        </a:lt2>
        <a:accent1>
          <a:srgbClr val="9BB249"/>
        </a:accent1>
        <a:accent2>
          <a:srgbClr val="67B64F"/>
        </a:accent2>
        <a:accent3>
          <a:srgbClr val="FFFFFF"/>
        </a:accent3>
        <a:accent4>
          <a:srgbClr val="404040"/>
        </a:accent4>
        <a:accent5>
          <a:srgbClr val="CBD5B1"/>
        </a:accent5>
        <a:accent6>
          <a:srgbClr val="5DA547"/>
        </a:accent6>
        <a:hlink>
          <a:srgbClr val="B8CC7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25C5764754764BBC8B491679D49EE4" ma:contentTypeVersion="0" ma:contentTypeDescription="Create a new document." ma:contentTypeScope="" ma:versionID="138d177aa68b044979af5aedb61a23cf">
  <xsd:schema xmlns:xsd="http://www.w3.org/2001/XMLSchema" xmlns:xs="http://www.w3.org/2001/XMLSchema" xmlns:p="http://schemas.microsoft.com/office/2006/metadata/properties" targetNamespace="http://schemas.microsoft.com/office/2006/metadata/properties" ma:root="true" ma:fieldsID="edcfe7aba00f2d1c7eec7339c8e90d9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F98272-71DF-4C46-A108-5998905BDC27}">
  <ds:schemaRef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http://purl.org/dc/dcmitype/"/>
  </ds:schemaRefs>
</ds:datastoreItem>
</file>

<file path=customXml/itemProps2.xml><?xml version="1.0" encoding="utf-8"?>
<ds:datastoreItem xmlns:ds="http://schemas.openxmlformats.org/officeDocument/2006/customXml" ds:itemID="{4EBA3366-C599-4587-8559-4D4BB7818952}">
  <ds:schemaRefs>
    <ds:schemaRef ds:uri="http://schemas.microsoft.com/sharepoint/v3/contenttype/forms"/>
  </ds:schemaRefs>
</ds:datastoreItem>
</file>

<file path=customXml/itemProps3.xml><?xml version="1.0" encoding="utf-8"?>
<ds:datastoreItem xmlns:ds="http://schemas.openxmlformats.org/officeDocument/2006/customXml" ds:itemID="{8DAFCD3C-C4B7-4F3E-B67C-F8C8FE89FB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Horizons PowerPoint template2.thmx</Template>
  <TotalTime>13583</TotalTime>
  <Words>1366</Words>
  <Application>Microsoft Macintosh PowerPoint</Application>
  <PresentationFormat>On-screen Show (4:3)</PresentationFormat>
  <Paragraphs>366</Paragraphs>
  <Slides>26</Slides>
  <Notes>14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26</vt:i4>
      </vt:variant>
    </vt:vector>
  </HeadingPairs>
  <TitlesOfParts>
    <vt:vector size="39" baseType="lpstr">
      <vt:lpstr>Calibri</vt:lpstr>
      <vt:lpstr>DejaVu Sans</vt:lpstr>
      <vt:lpstr>Microsoft Sans Serif</vt:lpstr>
      <vt:lpstr>ＭＳ Ｐゴシック</vt:lpstr>
      <vt:lpstr>StarSymbol</vt:lpstr>
      <vt:lpstr>Wingdings</vt:lpstr>
      <vt:lpstr>Arial</vt:lpstr>
      <vt:lpstr>Horizons PowerPoint template2</vt:lpstr>
      <vt:lpstr>Office Theme</vt:lpstr>
      <vt:lpstr>1_Office Theme</vt:lpstr>
      <vt:lpstr>2_Office Theme</vt:lpstr>
      <vt:lpstr>3_Office Theme</vt:lpstr>
      <vt:lpstr>Theme1</vt:lpstr>
      <vt:lpstr>   Building  A Year-round Generosity Plan  Session 2       </vt:lpstr>
      <vt:lpstr>Choose your words Carefully</vt:lpstr>
      <vt:lpstr>Three distinct audiences and  communication channels </vt:lpstr>
      <vt:lpstr>Creating an Annual  Generosity Plan</vt:lpstr>
      <vt:lpstr>The Pillars of Year Round Generosity</vt:lpstr>
      <vt:lpstr>PowerPoint Presentation</vt:lpstr>
      <vt:lpstr>PowerPoint Presentation</vt:lpstr>
      <vt:lpstr>PowerPoint Presentation</vt:lpstr>
      <vt:lpstr>Do Every Week</vt:lpstr>
      <vt:lpstr>Do Every Month</vt:lpstr>
      <vt:lpstr>Do Every Quarter</vt:lpstr>
      <vt:lpstr>Leadership Covenant</vt:lpstr>
      <vt:lpstr>3 Parts of a Leadership Covenant</vt:lpstr>
      <vt:lpstr>Questions</vt:lpstr>
      <vt:lpstr>PowerPoint Presentation</vt:lpstr>
      <vt:lpstr>use the seasons  of the church year</vt:lpstr>
      <vt:lpstr>PowerPoint Presentation</vt:lpstr>
      <vt:lpstr>PowerPoint Presentation</vt:lpstr>
      <vt:lpstr>Calendar prep</vt:lpstr>
      <vt:lpstr>Pre-Summer To-Do List</vt:lpstr>
      <vt:lpstr>Pre-Summer (cont.)</vt:lpstr>
      <vt:lpstr>now calendar!</vt:lpstr>
      <vt:lpstr>Summer To Do List</vt:lpstr>
      <vt:lpstr>now calendar!</vt:lpstr>
      <vt:lpstr>Monthly Review of Giving</vt:lpstr>
      <vt:lpstr>PowerPoint Presentation</vt:lpstr>
    </vt:vector>
  </TitlesOfParts>
  <Manager/>
  <Company/>
  <LinksUpToDate>false</LinksUpToDate>
  <SharedDoc>false</SharedDoc>
  <HyperlinkBase/>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Horizons Stewardship  ACADEMY OF FAITH AND MONEY</dc:title>
  <dc:subject/>
  <dc:creator>Kelly Campbell</dc:creator>
  <cp:keywords/>
  <dc:description/>
  <cp:lastModifiedBy>scott mckenzie</cp:lastModifiedBy>
  <cp:revision>181</cp:revision>
  <cp:lastPrinted>2017-04-26T13:08:58Z</cp:lastPrinted>
  <dcterms:created xsi:type="dcterms:W3CDTF">2014-02-27T20:26:02Z</dcterms:created>
  <dcterms:modified xsi:type="dcterms:W3CDTF">2017-10-11T19:26:01Z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0x0101002425C5764754764BBC8B491679D49EE4</vt:lpwstr>
  </property>
</Properties>
</file>